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6" r:id="rId6"/>
    <p:sldId id="272" r:id="rId7"/>
    <p:sldId id="301" r:id="rId8"/>
    <p:sldId id="302" r:id="rId9"/>
    <p:sldId id="273" r:id="rId10"/>
    <p:sldId id="303" r:id="rId11"/>
    <p:sldId id="312" r:id="rId12"/>
    <p:sldId id="282" r:id="rId13"/>
    <p:sldId id="311" r:id="rId14"/>
    <p:sldId id="313" r:id="rId15"/>
    <p:sldId id="293" r:id="rId16"/>
    <p:sldId id="307" r:id="rId17"/>
    <p:sldId id="308" r:id="rId18"/>
    <p:sldId id="309" r:id="rId19"/>
    <p:sldId id="316" r:id="rId20"/>
    <p:sldId id="300" r:id="rId21"/>
    <p:sldId id="304" r:id="rId22"/>
    <p:sldId id="310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C4621E"/>
    <a:srgbClr val="E8C0B0"/>
    <a:srgbClr val="32363F"/>
    <a:srgbClr val="4285F4"/>
    <a:srgbClr val="0C0C0C"/>
    <a:srgbClr val="1A1A1A"/>
    <a:srgbClr val="FFFFFF"/>
    <a:srgbClr val="0186E3"/>
    <a:srgbClr val="DC9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3033A-1A5D-47EC-8330-F1F92ECF5572}" v="252" dt="2023-04-22T19:32:0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0" autoAdjust="0"/>
  </p:normalViewPr>
  <p:slideViewPr>
    <p:cSldViewPr snapToGrid="0" showGuides="1">
      <p:cViewPr>
        <p:scale>
          <a:sx n="80" d="100"/>
          <a:sy n="80" d="100"/>
        </p:scale>
        <p:origin x="78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B5572-B9C7-4E6B-B62B-87BBB8B7883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6C76F7DD-660A-4E6D-A55A-5D0F014DED80}">
      <dgm:prSet phldrT="[Tekst]" custT="1"/>
      <dgm:spPr/>
      <dgm:t>
        <a:bodyPr/>
        <a:lstStyle/>
        <a:p>
          <a:pPr>
            <a:buFont typeface="+mj-lt"/>
            <a:buAutoNum type="arabicPeriod"/>
          </a:pPr>
          <a:r>
            <a:rPr lang="pl-PL" sz="3200" dirty="0">
              <a:latin typeface="docs-Roboto"/>
            </a:rPr>
            <a:t>1.</a:t>
          </a:r>
          <a:endParaRPr lang="pl-PL" sz="3200" dirty="0"/>
        </a:p>
      </dgm:t>
    </dgm:pt>
    <dgm:pt modelId="{3E8AF35F-A758-4B72-AD37-4187F7BB4FE5}" type="parTrans" cxnId="{0C8370E8-AFB1-434A-ADC6-15DFEC275A35}">
      <dgm:prSet/>
      <dgm:spPr/>
      <dgm:t>
        <a:bodyPr/>
        <a:lstStyle/>
        <a:p>
          <a:endParaRPr lang="pl-PL"/>
        </a:p>
      </dgm:t>
    </dgm:pt>
    <dgm:pt modelId="{5E31BE95-1A9B-4F19-A5FB-3CAC3CE5E908}" type="sibTrans" cxnId="{0C8370E8-AFB1-434A-ADC6-15DFEC275A35}">
      <dgm:prSet/>
      <dgm:spPr/>
      <dgm:t>
        <a:bodyPr/>
        <a:lstStyle/>
        <a:p>
          <a:endParaRPr lang="pl-PL"/>
        </a:p>
      </dgm:t>
    </dgm:pt>
    <dgm:pt modelId="{8528ACFB-F01B-44F4-8F4E-9042F4068F38}">
      <dgm:prSet custT="1"/>
      <dgm:spPr/>
      <dgm:t>
        <a:bodyPr/>
        <a:lstStyle/>
        <a:p>
          <a:r>
            <a:rPr lang="pl-PL" sz="1200" dirty="0">
              <a:latin typeface="docs-Roboto"/>
            </a:rPr>
            <a:t>Przedstawienie aplikacji.</a:t>
          </a:r>
        </a:p>
      </dgm:t>
    </dgm:pt>
    <dgm:pt modelId="{27148EC8-3210-4122-9BED-17FC783CAC69}" type="parTrans" cxnId="{3CAD6AA8-1176-410A-85F9-ECCA592BD3C4}">
      <dgm:prSet/>
      <dgm:spPr/>
      <dgm:t>
        <a:bodyPr/>
        <a:lstStyle/>
        <a:p>
          <a:endParaRPr lang="pl-PL"/>
        </a:p>
      </dgm:t>
    </dgm:pt>
    <dgm:pt modelId="{3B89F8DF-2DD9-4FE3-B888-6D944280BA60}" type="sibTrans" cxnId="{3CAD6AA8-1176-410A-85F9-ECCA592BD3C4}">
      <dgm:prSet/>
      <dgm:spPr/>
      <dgm:t>
        <a:bodyPr/>
        <a:lstStyle/>
        <a:p>
          <a:endParaRPr lang="pl-PL"/>
        </a:p>
      </dgm:t>
    </dgm:pt>
    <dgm:pt modelId="{E8F33C6A-F764-4973-86BE-A3E9A03BDFA9}">
      <dgm:prSet custT="1"/>
      <dgm:spPr/>
      <dgm:t>
        <a:bodyPr/>
        <a:lstStyle/>
        <a:p>
          <a:r>
            <a:rPr lang="pl-PL" sz="1200" dirty="0">
              <a:latin typeface="docs-Roboto"/>
            </a:rPr>
            <a:t>Prezentacja funkcji:</a:t>
          </a:r>
        </a:p>
      </dgm:t>
    </dgm:pt>
    <dgm:pt modelId="{C09BB899-3682-4E16-A838-EBA158C34D7A}" type="parTrans" cxnId="{0AA0171C-4094-40A9-8D89-2C03B15FAFD1}">
      <dgm:prSet/>
      <dgm:spPr/>
      <dgm:t>
        <a:bodyPr/>
        <a:lstStyle/>
        <a:p>
          <a:endParaRPr lang="pl-PL"/>
        </a:p>
      </dgm:t>
    </dgm:pt>
    <dgm:pt modelId="{326D953A-3FF9-4617-AE7D-0BAB580A8686}" type="sibTrans" cxnId="{0AA0171C-4094-40A9-8D89-2C03B15FAFD1}">
      <dgm:prSet/>
      <dgm:spPr/>
      <dgm:t>
        <a:bodyPr/>
        <a:lstStyle/>
        <a:p>
          <a:endParaRPr lang="pl-PL"/>
        </a:p>
      </dgm:t>
    </dgm:pt>
    <dgm:pt modelId="{78C351B5-0D75-47A7-AD6F-9177353EEAC7}">
      <dgm:prSet custT="1"/>
      <dgm:spPr/>
      <dgm:t>
        <a:bodyPr/>
        <a:lstStyle/>
        <a:p>
          <a:r>
            <a:rPr lang="pl-PL" sz="1200" dirty="0">
              <a:latin typeface="docs-Roboto"/>
            </a:rPr>
            <a:t>Dostosowanie samochodu do kierowcy.</a:t>
          </a:r>
        </a:p>
      </dgm:t>
    </dgm:pt>
    <dgm:pt modelId="{AA1E84C3-2181-4F15-998E-78A0C7C0AA2E}" type="parTrans" cxnId="{DA329FCD-6519-4359-86D8-04B99793E477}">
      <dgm:prSet/>
      <dgm:spPr/>
      <dgm:t>
        <a:bodyPr/>
        <a:lstStyle/>
        <a:p>
          <a:endParaRPr lang="pl-PL"/>
        </a:p>
      </dgm:t>
    </dgm:pt>
    <dgm:pt modelId="{46AFC96B-E24B-4E82-9116-983B247E14FC}" type="sibTrans" cxnId="{DA329FCD-6519-4359-86D8-04B99793E477}">
      <dgm:prSet/>
      <dgm:spPr/>
      <dgm:t>
        <a:bodyPr/>
        <a:lstStyle/>
        <a:p>
          <a:endParaRPr lang="pl-PL"/>
        </a:p>
      </dgm:t>
    </dgm:pt>
    <dgm:pt modelId="{69A391BD-0A6B-4856-848F-73B7D7F5969B}">
      <dgm:prSet custT="1"/>
      <dgm:spPr/>
      <dgm:t>
        <a:bodyPr/>
        <a:lstStyle/>
        <a:p>
          <a:r>
            <a:rPr lang="pl-PL" sz="1200" dirty="0">
              <a:latin typeface="docs-Roboto"/>
            </a:rPr>
            <a:t>Reakcja w przypadku kradzieży.</a:t>
          </a:r>
        </a:p>
      </dgm:t>
    </dgm:pt>
    <dgm:pt modelId="{F9C172F3-FC80-4ABB-B0A3-BAE7FE9F4F26}" type="parTrans" cxnId="{2EA8A672-ACFB-4F66-92E7-512065FF29D7}">
      <dgm:prSet/>
      <dgm:spPr/>
      <dgm:t>
        <a:bodyPr/>
        <a:lstStyle/>
        <a:p>
          <a:endParaRPr lang="pl-PL"/>
        </a:p>
      </dgm:t>
    </dgm:pt>
    <dgm:pt modelId="{13C8EC4A-DD41-4C71-A7CD-EDB2AC78890B}" type="sibTrans" cxnId="{2EA8A672-ACFB-4F66-92E7-512065FF29D7}">
      <dgm:prSet/>
      <dgm:spPr/>
      <dgm:t>
        <a:bodyPr/>
        <a:lstStyle/>
        <a:p>
          <a:endParaRPr lang="pl-PL"/>
        </a:p>
      </dgm:t>
    </dgm:pt>
    <dgm:pt modelId="{AF0094EA-BC82-4C15-B9E0-54A8A2BFDE82}">
      <dgm:prSet custT="1"/>
      <dgm:spPr/>
      <dgm:t>
        <a:bodyPr/>
        <a:lstStyle/>
        <a:p>
          <a:r>
            <a:rPr lang="pl-PL" sz="1200">
              <a:latin typeface="docs-Roboto"/>
            </a:rPr>
            <a:t>Zarządzanie samochodem</a:t>
          </a:r>
          <a:endParaRPr lang="pl-PL" sz="1200" dirty="0">
            <a:latin typeface="docs-Roboto"/>
          </a:endParaRPr>
        </a:p>
      </dgm:t>
    </dgm:pt>
    <dgm:pt modelId="{28AFC643-8FF6-402E-90C4-B5BF72317CE7}" type="parTrans" cxnId="{4F410264-A63A-43F3-A1A4-BD1E8EAC3789}">
      <dgm:prSet/>
      <dgm:spPr/>
      <dgm:t>
        <a:bodyPr/>
        <a:lstStyle/>
        <a:p>
          <a:endParaRPr lang="pl-PL"/>
        </a:p>
      </dgm:t>
    </dgm:pt>
    <dgm:pt modelId="{AA07E77C-B3BB-4651-A1A1-4FB367A06800}" type="sibTrans" cxnId="{4F410264-A63A-43F3-A1A4-BD1E8EAC3789}">
      <dgm:prSet/>
      <dgm:spPr/>
      <dgm:t>
        <a:bodyPr/>
        <a:lstStyle/>
        <a:p>
          <a:endParaRPr lang="pl-PL"/>
        </a:p>
      </dgm:t>
    </dgm:pt>
    <dgm:pt modelId="{1A933421-95C1-4C49-B726-DB32C6EF2C14}">
      <dgm:prSet custT="1"/>
      <dgm:spPr/>
      <dgm:t>
        <a:bodyPr/>
        <a:lstStyle/>
        <a:p>
          <a:r>
            <a:rPr lang="pl-PL" sz="1200" dirty="0">
              <a:latin typeface="docs-Roboto"/>
            </a:rPr>
            <a:t>Zakończenie.</a:t>
          </a:r>
        </a:p>
      </dgm:t>
    </dgm:pt>
    <dgm:pt modelId="{E96FB5AB-D810-4FB7-9E3E-9AA120A22C44}" type="parTrans" cxnId="{3A28D5A6-D1B2-49E9-97EA-623EBFF9D709}">
      <dgm:prSet/>
      <dgm:spPr/>
      <dgm:t>
        <a:bodyPr/>
        <a:lstStyle/>
        <a:p>
          <a:endParaRPr lang="pl-PL"/>
        </a:p>
      </dgm:t>
    </dgm:pt>
    <dgm:pt modelId="{B24F1C26-DBDA-43D8-88F4-23F1EA01AD41}" type="sibTrans" cxnId="{3A28D5A6-D1B2-49E9-97EA-623EBFF9D709}">
      <dgm:prSet/>
      <dgm:spPr/>
      <dgm:t>
        <a:bodyPr/>
        <a:lstStyle/>
        <a:p>
          <a:endParaRPr lang="pl-PL"/>
        </a:p>
      </dgm:t>
    </dgm:pt>
    <dgm:pt modelId="{49B3C3CE-5089-4BE6-A2C1-6390566D0415}">
      <dgm:prSet phldrT="[Tekst]" custT="1"/>
      <dgm:spPr/>
      <dgm:t>
        <a:bodyPr/>
        <a:lstStyle/>
        <a:p>
          <a:pPr>
            <a:buFont typeface="+mj-lt"/>
            <a:buNone/>
          </a:pPr>
          <a:r>
            <a:rPr lang="pl-PL" sz="1200" dirty="0">
              <a:latin typeface="docs-Roboto"/>
            </a:rPr>
            <a:t>Czym jest car-</a:t>
          </a:r>
          <a:r>
            <a:rPr lang="pl-PL" sz="1200" dirty="0" err="1">
              <a:latin typeface="docs-Roboto"/>
            </a:rPr>
            <a:t>sharing</a:t>
          </a:r>
          <a:r>
            <a:rPr lang="pl-PL" sz="1200" dirty="0">
              <a:latin typeface="docs-Roboto"/>
            </a:rPr>
            <a:t>?</a:t>
          </a:r>
          <a:endParaRPr lang="pl-PL" sz="1200" dirty="0"/>
        </a:p>
      </dgm:t>
    </dgm:pt>
    <dgm:pt modelId="{C2B43EE1-4C7B-43F1-A6D0-DEB1734A3D9F}" type="parTrans" cxnId="{F169767F-B6B3-490B-B928-FBB94125F217}">
      <dgm:prSet/>
      <dgm:spPr/>
      <dgm:t>
        <a:bodyPr/>
        <a:lstStyle/>
        <a:p>
          <a:endParaRPr lang="pl-PL"/>
        </a:p>
      </dgm:t>
    </dgm:pt>
    <dgm:pt modelId="{BF5F11EE-1BCD-4FF4-AA75-50E7A2769608}" type="sibTrans" cxnId="{F169767F-B6B3-490B-B928-FBB94125F217}">
      <dgm:prSet/>
      <dgm:spPr/>
      <dgm:t>
        <a:bodyPr/>
        <a:lstStyle/>
        <a:p>
          <a:endParaRPr lang="pl-PL"/>
        </a:p>
      </dgm:t>
    </dgm:pt>
    <dgm:pt modelId="{A0B72E46-2197-4C61-9571-E2F440E50FB6}">
      <dgm:prSet custT="1"/>
      <dgm:spPr/>
      <dgm:t>
        <a:bodyPr/>
        <a:lstStyle/>
        <a:p>
          <a:r>
            <a:rPr lang="pl-PL" sz="3200" dirty="0">
              <a:latin typeface="docs-Roboto"/>
            </a:rPr>
            <a:t>2.</a:t>
          </a:r>
        </a:p>
      </dgm:t>
    </dgm:pt>
    <dgm:pt modelId="{EC0D0A35-F892-4814-A56A-C9D719EF5FDA}" type="parTrans" cxnId="{3195DF7D-82CA-40C2-8E42-21463DE7F48A}">
      <dgm:prSet/>
      <dgm:spPr/>
      <dgm:t>
        <a:bodyPr/>
        <a:lstStyle/>
        <a:p>
          <a:endParaRPr lang="pl-PL"/>
        </a:p>
      </dgm:t>
    </dgm:pt>
    <dgm:pt modelId="{3FD4F867-13DB-48B6-85E7-3B2E391E88B4}" type="sibTrans" cxnId="{3195DF7D-82CA-40C2-8E42-21463DE7F48A}">
      <dgm:prSet/>
      <dgm:spPr/>
      <dgm:t>
        <a:bodyPr/>
        <a:lstStyle/>
        <a:p>
          <a:endParaRPr lang="pl-PL"/>
        </a:p>
      </dgm:t>
    </dgm:pt>
    <dgm:pt modelId="{BCAF8792-CE0A-4A0D-BD5F-8DACE0F33E91}">
      <dgm:prSet custT="1"/>
      <dgm:spPr/>
      <dgm:t>
        <a:bodyPr/>
        <a:lstStyle/>
        <a:p>
          <a:r>
            <a:rPr lang="pl-PL" sz="3200" dirty="0">
              <a:latin typeface="docs-Roboto"/>
            </a:rPr>
            <a:t>3.</a:t>
          </a:r>
        </a:p>
      </dgm:t>
    </dgm:pt>
    <dgm:pt modelId="{9CD98929-83F6-4FBD-9DF1-097B7F29C072}" type="parTrans" cxnId="{64965279-434D-4715-87E5-B7F2EDA264D2}">
      <dgm:prSet/>
      <dgm:spPr/>
      <dgm:t>
        <a:bodyPr/>
        <a:lstStyle/>
        <a:p>
          <a:endParaRPr lang="pl-PL"/>
        </a:p>
      </dgm:t>
    </dgm:pt>
    <dgm:pt modelId="{BD35DB88-EE24-4DA9-AA30-1601018701A3}" type="sibTrans" cxnId="{64965279-434D-4715-87E5-B7F2EDA264D2}">
      <dgm:prSet/>
      <dgm:spPr/>
      <dgm:t>
        <a:bodyPr/>
        <a:lstStyle/>
        <a:p>
          <a:endParaRPr lang="pl-PL"/>
        </a:p>
      </dgm:t>
    </dgm:pt>
    <dgm:pt modelId="{9D328835-810A-4DF6-98F1-3F42FC1F6CA8}">
      <dgm:prSet custT="1"/>
      <dgm:spPr/>
      <dgm:t>
        <a:bodyPr/>
        <a:lstStyle/>
        <a:p>
          <a:r>
            <a:rPr lang="pl-PL" sz="3200" dirty="0">
              <a:latin typeface="docs-Roboto"/>
            </a:rPr>
            <a:t>4.</a:t>
          </a:r>
        </a:p>
      </dgm:t>
    </dgm:pt>
    <dgm:pt modelId="{2DBA16D3-C5FA-4D9E-90F1-09ED38F7BF84}" type="sibTrans" cxnId="{E86E558D-6F16-4DCA-8653-869028BCDB28}">
      <dgm:prSet/>
      <dgm:spPr/>
      <dgm:t>
        <a:bodyPr/>
        <a:lstStyle/>
        <a:p>
          <a:endParaRPr lang="pl-PL"/>
        </a:p>
      </dgm:t>
    </dgm:pt>
    <dgm:pt modelId="{33CF79E0-954D-40E1-9A78-E55BC661889F}" type="parTrans" cxnId="{E86E558D-6F16-4DCA-8653-869028BCDB28}">
      <dgm:prSet/>
      <dgm:spPr/>
      <dgm:t>
        <a:bodyPr/>
        <a:lstStyle/>
        <a:p>
          <a:endParaRPr lang="pl-PL"/>
        </a:p>
      </dgm:t>
    </dgm:pt>
    <dgm:pt modelId="{B0872177-B123-4710-8077-85E7CFD8C1FD}">
      <dgm:prSet custT="1"/>
      <dgm:spPr/>
      <dgm:t>
        <a:bodyPr/>
        <a:lstStyle/>
        <a:p>
          <a:r>
            <a:rPr lang="pl-PL" sz="1200">
              <a:latin typeface="docs-Roboto"/>
            </a:rPr>
            <a:t>Wyniki </a:t>
          </a:r>
          <a:r>
            <a:rPr lang="pl-PL" sz="1200" dirty="0">
              <a:latin typeface="docs-Roboto"/>
            </a:rPr>
            <a:t>ankiety.</a:t>
          </a:r>
        </a:p>
      </dgm:t>
    </dgm:pt>
    <dgm:pt modelId="{4DE73AD2-F7C3-4D71-9C1E-0EF8A1D2D67E}" type="parTrans" cxnId="{D1BA94CE-106F-4FEF-9BFD-8936777E88E8}">
      <dgm:prSet/>
      <dgm:spPr/>
      <dgm:t>
        <a:bodyPr/>
        <a:lstStyle/>
        <a:p>
          <a:endParaRPr lang="pl-PL"/>
        </a:p>
      </dgm:t>
    </dgm:pt>
    <dgm:pt modelId="{33CD4B9A-4BEA-4027-8A2F-E77DF46B458E}" type="sibTrans" cxnId="{D1BA94CE-106F-4FEF-9BFD-8936777E88E8}">
      <dgm:prSet/>
      <dgm:spPr/>
      <dgm:t>
        <a:bodyPr/>
        <a:lstStyle/>
        <a:p>
          <a:endParaRPr lang="pl-PL"/>
        </a:p>
      </dgm:t>
    </dgm:pt>
    <dgm:pt modelId="{E61FBD91-F8AE-498E-9FA5-5FF2E388A46F}">
      <dgm:prSet custT="1"/>
      <dgm:spPr/>
      <dgm:t>
        <a:bodyPr/>
        <a:lstStyle/>
        <a:p>
          <a:r>
            <a:rPr lang="pl-PL" sz="3200" dirty="0">
              <a:latin typeface="docs-Roboto"/>
            </a:rPr>
            <a:t>5.</a:t>
          </a:r>
        </a:p>
      </dgm:t>
    </dgm:pt>
    <dgm:pt modelId="{B7DA0A5C-E940-4C8F-96DC-A296AA6C03BD}" type="parTrans" cxnId="{2FDC3162-0FED-461C-BD9C-A851A3553F60}">
      <dgm:prSet/>
      <dgm:spPr/>
      <dgm:t>
        <a:bodyPr/>
        <a:lstStyle/>
        <a:p>
          <a:endParaRPr lang="pl-PL"/>
        </a:p>
      </dgm:t>
    </dgm:pt>
    <dgm:pt modelId="{5380D0EA-7FF3-49FB-B6F3-A4F709FAB1BC}" type="sibTrans" cxnId="{2FDC3162-0FED-461C-BD9C-A851A3553F60}">
      <dgm:prSet/>
      <dgm:spPr/>
      <dgm:t>
        <a:bodyPr/>
        <a:lstStyle/>
        <a:p>
          <a:endParaRPr lang="pl-PL"/>
        </a:p>
      </dgm:t>
    </dgm:pt>
    <dgm:pt modelId="{5B8B92FF-C8C2-4C4C-93E2-0F0BC14A0B2E}" type="pres">
      <dgm:prSet presAssocID="{EEFB5572-B9C7-4E6B-B62B-87BBB8B7883B}" presName="linearFlow" presStyleCnt="0">
        <dgm:presLayoutVars>
          <dgm:dir/>
          <dgm:animLvl val="lvl"/>
          <dgm:resizeHandles val="exact"/>
        </dgm:presLayoutVars>
      </dgm:prSet>
      <dgm:spPr/>
    </dgm:pt>
    <dgm:pt modelId="{CEE41659-B2CB-4E75-9C69-62694130AC53}" type="pres">
      <dgm:prSet presAssocID="{6C76F7DD-660A-4E6D-A55A-5D0F014DED80}" presName="composite" presStyleCnt="0"/>
      <dgm:spPr/>
    </dgm:pt>
    <dgm:pt modelId="{A266B58B-6E8E-4018-9DE1-500137A435C7}" type="pres">
      <dgm:prSet presAssocID="{6C76F7DD-660A-4E6D-A55A-5D0F014DED8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58A0A89-8136-4BE7-B6DD-ECEC241165BA}" type="pres">
      <dgm:prSet presAssocID="{6C76F7DD-660A-4E6D-A55A-5D0F014DED80}" presName="descendantText" presStyleLbl="alignAcc1" presStyleIdx="0" presStyleCnt="5">
        <dgm:presLayoutVars>
          <dgm:bulletEnabled val="1"/>
        </dgm:presLayoutVars>
      </dgm:prSet>
      <dgm:spPr/>
    </dgm:pt>
    <dgm:pt modelId="{CBA5B0DD-6FEB-465D-AF43-92C16A778517}" type="pres">
      <dgm:prSet presAssocID="{5E31BE95-1A9B-4F19-A5FB-3CAC3CE5E908}" presName="sp" presStyleCnt="0"/>
      <dgm:spPr/>
    </dgm:pt>
    <dgm:pt modelId="{BB8AD8D1-5131-4EA2-8013-783E6E96BF9D}" type="pres">
      <dgm:prSet presAssocID="{A0B72E46-2197-4C61-9571-E2F440E50FB6}" presName="composite" presStyleCnt="0"/>
      <dgm:spPr/>
    </dgm:pt>
    <dgm:pt modelId="{BD9965DB-486E-40D1-A00F-1630C594F5A7}" type="pres">
      <dgm:prSet presAssocID="{A0B72E46-2197-4C61-9571-E2F440E50FB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F709448-FFC7-4C5E-B84D-EDE270CB9F00}" type="pres">
      <dgm:prSet presAssocID="{A0B72E46-2197-4C61-9571-E2F440E50FB6}" presName="descendantText" presStyleLbl="alignAcc1" presStyleIdx="1" presStyleCnt="5">
        <dgm:presLayoutVars>
          <dgm:bulletEnabled val="1"/>
        </dgm:presLayoutVars>
      </dgm:prSet>
      <dgm:spPr/>
    </dgm:pt>
    <dgm:pt modelId="{D20DEEF0-09F9-4DF4-BAAF-F49D9940F8E6}" type="pres">
      <dgm:prSet presAssocID="{3FD4F867-13DB-48B6-85E7-3B2E391E88B4}" presName="sp" presStyleCnt="0"/>
      <dgm:spPr/>
    </dgm:pt>
    <dgm:pt modelId="{6DF9DF8D-9949-42FF-BA0A-1194E44D0430}" type="pres">
      <dgm:prSet presAssocID="{BCAF8792-CE0A-4A0D-BD5F-8DACE0F33E91}" presName="composite" presStyleCnt="0"/>
      <dgm:spPr/>
    </dgm:pt>
    <dgm:pt modelId="{7B5FEE4D-679A-499C-A9D1-09A8364C9627}" type="pres">
      <dgm:prSet presAssocID="{BCAF8792-CE0A-4A0D-BD5F-8DACE0F33E9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E0C1456-3AA8-4FB7-991C-F877FC8B0386}" type="pres">
      <dgm:prSet presAssocID="{BCAF8792-CE0A-4A0D-BD5F-8DACE0F33E91}" presName="descendantText" presStyleLbl="alignAcc1" presStyleIdx="2" presStyleCnt="5">
        <dgm:presLayoutVars>
          <dgm:bulletEnabled val="1"/>
        </dgm:presLayoutVars>
      </dgm:prSet>
      <dgm:spPr/>
    </dgm:pt>
    <dgm:pt modelId="{907310A3-B936-42DE-BEA5-0B913ACF9D2B}" type="pres">
      <dgm:prSet presAssocID="{BD35DB88-EE24-4DA9-AA30-1601018701A3}" presName="sp" presStyleCnt="0"/>
      <dgm:spPr/>
    </dgm:pt>
    <dgm:pt modelId="{010F0F9A-ACCA-41C3-82D1-9939C4A433B4}" type="pres">
      <dgm:prSet presAssocID="{9D328835-810A-4DF6-98F1-3F42FC1F6CA8}" presName="composite" presStyleCnt="0"/>
      <dgm:spPr/>
    </dgm:pt>
    <dgm:pt modelId="{BCCC1AF1-462B-45CA-8CDB-D2A8E2C9B126}" type="pres">
      <dgm:prSet presAssocID="{9D328835-810A-4DF6-98F1-3F42FC1F6CA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195A6EC6-D945-4893-B207-18E963FF6ECD}" type="pres">
      <dgm:prSet presAssocID="{9D328835-810A-4DF6-98F1-3F42FC1F6CA8}" presName="descendantText" presStyleLbl="alignAcc1" presStyleIdx="3" presStyleCnt="5">
        <dgm:presLayoutVars>
          <dgm:bulletEnabled val="1"/>
        </dgm:presLayoutVars>
      </dgm:prSet>
      <dgm:spPr/>
    </dgm:pt>
    <dgm:pt modelId="{D1554390-63C3-4C65-A5A5-7AFD4E83C77A}" type="pres">
      <dgm:prSet presAssocID="{2DBA16D3-C5FA-4D9E-90F1-09ED38F7BF84}" presName="sp" presStyleCnt="0"/>
      <dgm:spPr/>
    </dgm:pt>
    <dgm:pt modelId="{4CEE90DF-F2BD-40CD-A28A-18907CCE06E2}" type="pres">
      <dgm:prSet presAssocID="{E61FBD91-F8AE-498E-9FA5-5FF2E388A46F}" presName="composite" presStyleCnt="0"/>
      <dgm:spPr/>
    </dgm:pt>
    <dgm:pt modelId="{A9803C60-3AC4-4ECC-9DEA-AC696187E50B}" type="pres">
      <dgm:prSet presAssocID="{E61FBD91-F8AE-498E-9FA5-5FF2E388A46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1461F00-F1FC-47BB-98E2-B3D00DC9CFE7}" type="pres">
      <dgm:prSet presAssocID="{E61FBD91-F8AE-498E-9FA5-5FF2E388A46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F8DB607-8FC0-4BA5-AD3E-1742BFDE62C2}" type="presOf" srcId="{AF0094EA-BC82-4C15-B9E0-54A8A2BFDE82}" destId="{DE0C1456-3AA8-4FB7-991C-F877FC8B0386}" srcOrd="0" destOrd="3" presId="urn:microsoft.com/office/officeart/2005/8/layout/chevron2"/>
    <dgm:cxn modelId="{6563FB0D-3DD1-46A4-B5E8-83C79FE5531A}" type="presOf" srcId="{BCAF8792-CE0A-4A0D-BD5F-8DACE0F33E91}" destId="{7B5FEE4D-679A-499C-A9D1-09A8364C9627}" srcOrd="0" destOrd="0" presId="urn:microsoft.com/office/officeart/2005/8/layout/chevron2"/>
    <dgm:cxn modelId="{0AA0171C-4094-40A9-8D89-2C03B15FAFD1}" srcId="{BCAF8792-CE0A-4A0D-BD5F-8DACE0F33E91}" destId="{E8F33C6A-F764-4973-86BE-A3E9A03BDFA9}" srcOrd="0" destOrd="0" parTransId="{C09BB899-3682-4E16-A838-EBA158C34D7A}" sibTransId="{326D953A-3FF9-4617-AE7D-0BAB580A8686}"/>
    <dgm:cxn modelId="{75FA3525-AF28-47D8-A982-D13C168266F1}" type="presOf" srcId="{EEFB5572-B9C7-4E6B-B62B-87BBB8B7883B}" destId="{5B8B92FF-C8C2-4C4C-93E2-0F0BC14A0B2E}" srcOrd="0" destOrd="0" presId="urn:microsoft.com/office/officeart/2005/8/layout/chevron2"/>
    <dgm:cxn modelId="{91DE862A-4245-42DD-A11B-AC3F30FC3AF1}" type="presOf" srcId="{A0B72E46-2197-4C61-9571-E2F440E50FB6}" destId="{BD9965DB-486E-40D1-A00F-1630C594F5A7}" srcOrd="0" destOrd="0" presId="urn:microsoft.com/office/officeart/2005/8/layout/chevron2"/>
    <dgm:cxn modelId="{74359C33-2EC3-4064-AFF3-D1FAB11366C5}" type="presOf" srcId="{8528ACFB-F01B-44F4-8F4E-9042F4068F38}" destId="{0F709448-FFC7-4C5E-B84D-EDE270CB9F00}" srcOrd="0" destOrd="0" presId="urn:microsoft.com/office/officeart/2005/8/layout/chevron2"/>
    <dgm:cxn modelId="{7F934F40-9D59-490B-B631-80A02883793F}" type="presOf" srcId="{69A391BD-0A6B-4856-848F-73B7D7F5969B}" destId="{DE0C1456-3AA8-4FB7-991C-F877FC8B0386}" srcOrd="0" destOrd="2" presId="urn:microsoft.com/office/officeart/2005/8/layout/chevron2"/>
    <dgm:cxn modelId="{E9CFF461-4310-4453-8E55-B711E863C1FC}" type="presOf" srcId="{1A933421-95C1-4C49-B726-DB32C6EF2C14}" destId="{91461F00-F1FC-47BB-98E2-B3D00DC9CFE7}" srcOrd="0" destOrd="0" presId="urn:microsoft.com/office/officeart/2005/8/layout/chevron2"/>
    <dgm:cxn modelId="{2FDC3162-0FED-461C-BD9C-A851A3553F60}" srcId="{EEFB5572-B9C7-4E6B-B62B-87BBB8B7883B}" destId="{E61FBD91-F8AE-498E-9FA5-5FF2E388A46F}" srcOrd="4" destOrd="0" parTransId="{B7DA0A5C-E940-4C8F-96DC-A296AA6C03BD}" sibTransId="{5380D0EA-7FF3-49FB-B6F3-A4F709FAB1BC}"/>
    <dgm:cxn modelId="{DD657463-E3C5-4C64-91B1-4AA22BA59D15}" type="presOf" srcId="{E8F33C6A-F764-4973-86BE-A3E9A03BDFA9}" destId="{DE0C1456-3AA8-4FB7-991C-F877FC8B0386}" srcOrd="0" destOrd="0" presId="urn:microsoft.com/office/officeart/2005/8/layout/chevron2"/>
    <dgm:cxn modelId="{4F410264-A63A-43F3-A1A4-BD1E8EAC3789}" srcId="{E8F33C6A-F764-4973-86BE-A3E9A03BDFA9}" destId="{AF0094EA-BC82-4C15-B9E0-54A8A2BFDE82}" srcOrd="2" destOrd="0" parTransId="{28AFC643-8FF6-402E-90C4-B5BF72317CE7}" sibTransId="{AA07E77C-B3BB-4651-A1A1-4FB367A06800}"/>
    <dgm:cxn modelId="{1C9D5446-E657-4A8B-9075-87F152812ECA}" type="presOf" srcId="{78C351B5-0D75-47A7-AD6F-9177353EEAC7}" destId="{DE0C1456-3AA8-4FB7-991C-F877FC8B0386}" srcOrd="0" destOrd="1" presId="urn:microsoft.com/office/officeart/2005/8/layout/chevron2"/>
    <dgm:cxn modelId="{871F566E-EBC1-454D-9E0E-F16C24A65600}" type="presOf" srcId="{6C76F7DD-660A-4E6D-A55A-5D0F014DED80}" destId="{A266B58B-6E8E-4018-9DE1-500137A435C7}" srcOrd="0" destOrd="0" presId="urn:microsoft.com/office/officeart/2005/8/layout/chevron2"/>
    <dgm:cxn modelId="{2EA8A672-ACFB-4F66-92E7-512065FF29D7}" srcId="{E8F33C6A-F764-4973-86BE-A3E9A03BDFA9}" destId="{69A391BD-0A6B-4856-848F-73B7D7F5969B}" srcOrd="1" destOrd="0" parTransId="{F9C172F3-FC80-4ABB-B0A3-BAE7FE9F4F26}" sibTransId="{13C8EC4A-DD41-4C71-A7CD-EDB2AC78890B}"/>
    <dgm:cxn modelId="{64965279-434D-4715-87E5-B7F2EDA264D2}" srcId="{EEFB5572-B9C7-4E6B-B62B-87BBB8B7883B}" destId="{BCAF8792-CE0A-4A0D-BD5F-8DACE0F33E91}" srcOrd="2" destOrd="0" parTransId="{9CD98929-83F6-4FBD-9DF1-097B7F29C072}" sibTransId="{BD35DB88-EE24-4DA9-AA30-1601018701A3}"/>
    <dgm:cxn modelId="{3195DF7D-82CA-40C2-8E42-21463DE7F48A}" srcId="{EEFB5572-B9C7-4E6B-B62B-87BBB8B7883B}" destId="{A0B72E46-2197-4C61-9571-E2F440E50FB6}" srcOrd="1" destOrd="0" parTransId="{EC0D0A35-F892-4814-A56A-C9D719EF5FDA}" sibTransId="{3FD4F867-13DB-48B6-85E7-3B2E391E88B4}"/>
    <dgm:cxn modelId="{7956C37E-C41F-486D-845D-014942474590}" type="presOf" srcId="{E61FBD91-F8AE-498E-9FA5-5FF2E388A46F}" destId="{A9803C60-3AC4-4ECC-9DEA-AC696187E50B}" srcOrd="0" destOrd="0" presId="urn:microsoft.com/office/officeart/2005/8/layout/chevron2"/>
    <dgm:cxn modelId="{F169767F-B6B3-490B-B928-FBB94125F217}" srcId="{6C76F7DD-660A-4E6D-A55A-5D0F014DED80}" destId="{49B3C3CE-5089-4BE6-A2C1-6390566D0415}" srcOrd="0" destOrd="0" parTransId="{C2B43EE1-4C7B-43F1-A6D0-DEB1734A3D9F}" sibTransId="{BF5F11EE-1BCD-4FF4-AA75-50E7A2769608}"/>
    <dgm:cxn modelId="{E86E558D-6F16-4DCA-8653-869028BCDB28}" srcId="{EEFB5572-B9C7-4E6B-B62B-87BBB8B7883B}" destId="{9D328835-810A-4DF6-98F1-3F42FC1F6CA8}" srcOrd="3" destOrd="0" parTransId="{33CF79E0-954D-40E1-9A78-E55BC661889F}" sibTransId="{2DBA16D3-C5FA-4D9E-90F1-09ED38F7BF84}"/>
    <dgm:cxn modelId="{DFE3708E-16C1-4DBB-AC96-F0ADDDDDA66B}" type="presOf" srcId="{B0872177-B123-4710-8077-85E7CFD8C1FD}" destId="{195A6EC6-D945-4893-B207-18E963FF6ECD}" srcOrd="0" destOrd="0" presId="urn:microsoft.com/office/officeart/2005/8/layout/chevron2"/>
    <dgm:cxn modelId="{3A28D5A6-D1B2-49E9-97EA-623EBFF9D709}" srcId="{E61FBD91-F8AE-498E-9FA5-5FF2E388A46F}" destId="{1A933421-95C1-4C49-B726-DB32C6EF2C14}" srcOrd="0" destOrd="0" parTransId="{E96FB5AB-D810-4FB7-9E3E-9AA120A22C44}" sibTransId="{B24F1C26-DBDA-43D8-88F4-23F1EA01AD41}"/>
    <dgm:cxn modelId="{3CAD6AA8-1176-410A-85F9-ECCA592BD3C4}" srcId="{A0B72E46-2197-4C61-9571-E2F440E50FB6}" destId="{8528ACFB-F01B-44F4-8F4E-9042F4068F38}" srcOrd="0" destOrd="0" parTransId="{27148EC8-3210-4122-9BED-17FC783CAC69}" sibTransId="{3B89F8DF-2DD9-4FE3-B888-6D944280BA60}"/>
    <dgm:cxn modelId="{8590E7BC-AB72-445A-8751-0BE686C413E4}" type="presOf" srcId="{49B3C3CE-5089-4BE6-A2C1-6390566D0415}" destId="{B58A0A89-8136-4BE7-B6DD-ECEC241165BA}" srcOrd="0" destOrd="0" presId="urn:microsoft.com/office/officeart/2005/8/layout/chevron2"/>
    <dgm:cxn modelId="{F54F7AC2-C6D0-40AE-9CEA-78514A135CDF}" type="presOf" srcId="{9D328835-810A-4DF6-98F1-3F42FC1F6CA8}" destId="{BCCC1AF1-462B-45CA-8CDB-D2A8E2C9B126}" srcOrd="0" destOrd="0" presId="urn:microsoft.com/office/officeart/2005/8/layout/chevron2"/>
    <dgm:cxn modelId="{DA329FCD-6519-4359-86D8-04B99793E477}" srcId="{E8F33C6A-F764-4973-86BE-A3E9A03BDFA9}" destId="{78C351B5-0D75-47A7-AD6F-9177353EEAC7}" srcOrd="0" destOrd="0" parTransId="{AA1E84C3-2181-4F15-998E-78A0C7C0AA2E}" sibTransId="{46AFC96B-E24B-4E82-9116-983B247E14FC}"/>
    <dgm:cxn modelId="{D1BA94CE-106F-4FEF-9BFD-8936777E88E8}" srcId="{9D328835-810A-4DF6-98F1-3F42FC1F6CA8}" destId="{B0872177-B123-4710-8077-85E7CFD8C1FD}" srcOrd="0" destOrd="0" parTransId="{4DE73AD2-F7C3-4D71-9C1E-0EF8A1D2D67E}" sibTransId="{33CD4B9A-4BEA-4027-8A2F-E77DF46B458E}"/>
    <dgm:cxn modelId="{0C8370E8-AFB1-434A-ADC6-15DFEC275A35}" srcId="{EEFB5572-B9C7-4E6B-B62B-87BBB8B7883B}" destId="{6C76F7DD-660A-4E6D-A55A-5D0F014DED80}" srcOrd="0" destOrd="0" parTransId="{3E8AF35F-A758-4B72-AD37-4187F7BB4FE5}" sibTransId="{5E31BE95-1A9B-4F19-A5FB-3CAC3CE5E908}"/>
    <dgm:cxn modelId="{BDDF3405-6081-4663-A1F6-AC40A664F256}" type="presParOf" srcId="{5B8B92FF-C8C2-4C4C-93E2-0F0BC14A0B2E}" destId="{CEE41659-B2CB-4E75-9C69-62694130AC53}" srcOrd="0" destOrd="0" presId="urn:microsoft.com/office/officeart/2005/8/layout/chevron2"/>
    <dgm:cxn modelId="{17A5D99F-7669-4877-8637-474E74D42484}" type="presParOf" srcId="{CEE41659-B2CB-4E75-9C69-62694130AC53}" destId="{A266B58B-6E8E-4018-9DE1-500137A435C7}" srcOrd="0" destOrd="0" presId="urn:microsoft.com/office/officeart/2005/8/layout/chevron2"/>
    <dgm:cxn modelId="{75DE9AEF-9E8B-4678-B78E-AA047F229409}" type="presParOf" srcId="{CEE41659-B2CB-4E75-9C69-62694130AC53}" destId="{B58A0A89-8136-4BE7-B6DD-ECEC241165BA}" srcOrd="1" destOrd="0" presId="urn:microsoft.com/office/officeart/2005/8/layout/chevron2"/>
    <dgm:cxn modelId="{7BE12B68-AD4F-4D37-8440-F1EA730E44DE}" type="presParOf" srcId="{5B8B92FF-C8C2-4C4C-93E2-0F0BC14A0B2E}" destId="{CBA5B0DD-6FEB-465D-AF43-92C16A778517}" srcOrd="1" destOrd="0" presId="urn:microsoft.com/office/officeart/2005/8/layout/chevron2"/>
    <dgm:cxn modelId="{87A19477-A56B-4448-B1A7-B8F5E91BCAA3}" type="presParOf" srcId="{5B8B92FF-C8C2-4C4C-93E2-0F0BC14A0B2E}" destId="{BB8AD8D1-5131-4EA2-8013-783E6E96BF9D}" srcOrd="2" destOrd="0" presId="urn:microsoft.com/office/officeart/2005/8/layout/chevron2"/>
    <dgm:cxn modelId="{7E639D31-14F8-486E-B5CE-42D24A401853}" type="presParOf" srcId="{BB8AD8D1-5131-4EA2-8013-783E6E96BF9D}" destId="{BD9965DB-486E-40D1-A00F-1630C594F5A7}" srcOrd="0" destOrd="0" presId="urn:microsoft.com/office/officeart/2005/8/layout/chevron2"/>
    <dgm:cxn modelId="{DB159919-74E3-4CD7-9AFF-A1360E97F797}" type="presParOf" srcId="{BB8AD8D1-5131-4EA2-8013-783E6E96BF9D}" destId="{0F709448-FFC7-4C5E-B84D-EDE270CB9F00}" srcOrd="1" destOrd="0" presId="urn:microsoft.com/office/officeart/2005/8/layout/chevron2"/>
    <dgm:cxn modelId="{6A8E9C34-B8D6-44B6-BE5D-8700CEDD92DA}" type="presParOf" srcId="{5B8B92FF-C8C2-4C4C-93E2-0F0BC14A0B2E}" destId="{D20DEEF0-09F9-4DF4-BAAF-F49D9940F8E6}" srcOrd="3" destOrd="0" presId="urn:microsoft.com/office/officeart/2005/8/layout/chevron2"/>
    <dgm:cxn modelId="{43E88B7B-2F74-4B44-B04D-636806DCF939}" type="presParOf" srcId="{5B8B92FF-C8C2-4C4C-93E2-0F0BC14A0B2E}" destId="{6DF9DF8D-9949-42FF-BA0A-1194E44D0430}" srcOrd="4" destOrd="0" presId="urn:microsoft.com/office/officeart/2005/8/layout/chevron2"/>
    <dgm:cxn modelId="{845DA83E-365E-4BD5-A21D-B6D56F2F7C9E}" type="presParOf" srcId="{6DF9DF8D-9949-42FF-BA0A-1194E44D0430}" destId="{7B5FEE4D-679A-499C-A9D1-09A8364C9627}" srcOrd="0" destOrd="0" presId="urn:microsoft.com/office/officeart/2005/8/layout/chevron2"/>
    <dgm:cxn modelId="{8529B678-40CC-4908-8C69-568E4E2F46F5}" type="presParOf" srcId="{6DF9DF8D-9949-42FF-BA0A-1194E44D0430}" destId="{DE0C1456-3AA8-4FB7-991C-F877FC8B0386}" srcOrd="1" destOrd="0" presId="urn:microsoft.com/office/officeart/2005/8/layout/chevron2"/>
    <dgm:cxn modelId="{A336DB89-AB04-4F00-943D-F1E9A37E308A}" type="presParOf" srcId="{5B8B92FF-C8C2-4C4C-93E2-0F0BC14A0B2E}" destId="{907310A3-B936-42DE-BEA5-0B913ACF9D2B}" srcOrd="5" destOrd="0" presId="urn:microsoft.com/office/officeart/2005/8/layout/chevron2"/>
    <dgm:cxn modelId="{6472C9D8-F261-4211-B938-94E6CBE562E1}" type="presParOf" srcId="{5B8B92FF-C8C2-4C4C-93E2-0F0BC14A0B2E}" destId="{010F0F9A-ACCA-41C3-82D1-9939C4A433B4}" srcOrd="6" destOrd="0" presId="urn:microsoft.com/office/officeart/2005/8/layout/chevron2"/>
    <dgm:cxn modelId="{DB50255F-54AC-47D5-BA3C-C42EAB246D5C}" type="presParOf" srcId="{010F0F9A-ACCA-41C3-82D1-9939C4A433B4}" destId="{BCCC1AF1-462B-45CA-8CDB-D2A8E2C9B126}" srcOrd="0" destOrd="0" presId="urn:microsoft.com/office/officeart/2005/8/layout/chevron2"/>
    <dgm:cxn modelId="{57A41409-D3DA-4D5F-A572-D9D068047FE2}" type="presParOf" srcId="{010F0F9A-ACCA-41C3-82D1-9939C4A433B4}" destId="{195A6EC6-D945-4893-B207-18E963FF6ECD}" srcOrd="1" destOrd="0" presId="urn:microsoft.com/office/officeart/2005/8/layout/chevron2"/>
    <dgm:cxn modelId="{82F0C7FC-6D17-47B7-BA77-D839854550D7}" type="presParOf" srcId="{5B8B92FF-C8C2-4C4C-93E2-0F0BC14A0B2E}" destId="{D1554390-63C3-4C65-A5A5-7AFD4E83C77A}" srcOrd="7" destOrd="0" presId="urn:microsoft.com/office/officeart/2005/8/layout/chevron2"/>
    <dgm:cxn modelId="{D21D5C2C-1FCB-4D9E-A8FA-11D2492B45BF}" type="presParOf" srcId="{5B8B92FF-C8C2-4C4C-93E2-0F0BC14A0B2E}" destId="{4CEE90DF-F2BD-40CD-A28A-18907CCE06E2}" srcOrd="8" destOrd="0" presId="urn:microsoft.com/office/officeart/2005/8/layout/chevron2"/>
    <dgm:cxn modelId="{527368A2-09A9-4825-A5F1-4BC712B11239}" type="presParOf" srcId="{4CEE90DF-F2BD-40CD-A28A-18907CCE06E2}" destId="{A9803C60-3AC4-4ECC-9DEA-AC696187E50B}" srcOrd="0" destOrd="0" presId="urn:microsoft.com/office/officeart/2005/8/layout/chevron2"/>
    <dgm:cxn modelId="{C2793521-E053-451B-8054-943A21834928}" type="presParOf" srcId="{4CEE90DF-F2BD-40CD-A28A-18907CCE06E2}" destId="{91461F00-F1FC-47BB-98E2-B3D00DC9CF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3BD34-FDA8-40ED-81AD-0CC26DDE5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pl-PL"/>
        </a:p>
      </dgm:t>
    </dgm:pt>
    <dgm:pt modelId="{D2C98FBA-05E3-42DA-9089-7816DF074B30}">
      <dgm:prSet phldrT="[Tekst]" phldr="1"/>
      <dgm:spPr/>
      <dgm:t>
        <a:bodyPr/>
        <a:lstStyle/>
        <a:p>
          <a:endParaRPr lang="pl-PL" dirty="0"/>
        </a:p>
      </dgm:t>
    </dgm:pt>
    <dgm:pt modelId="{8EF65A3B-0BE7-4A6A-9EE8-F7BA1A8F8631}" type="parTrans" cxnId="{C91283E5-27C8-4827-ACF4-F611BEE00544}">
      <dgm:prSet/>
      <dgm:spPr/>
      <dgm:t>
        <a:bodyPr/>
        <a:lstStyle/>
        <a:p>
          <a:endParaRPr lang="pl-PL"/>
        </a:p>
      </dgm:t>
    </dgm:pt>
    <dgm:pt modelId="{D802D9F2-6FA9-4B96-9AB0-C9E9E4E05104}" type="sibTrans" cxnId="{C91283E5-27C8-4827-ACF4-F611BEE00544}">
      <dgm:prSet/>
      <dgm:spPr/>
      <dgm:t>
        <a:bodyPr/>
        <a:lstStyle/>
        <a:p>
          <a:endParaRPr lang="pl-PL"/>
        </a:p>
      </dgm:t>
    </dgm:pt>
    <dgm:pt modelId="{6E648EA9-B24D-4448-9F3A-18BC9F9C9400}">
      <dgm:prSet phldrT="[Tekst]" phldr="1"/>
      <dgm:spPr/>
      <dgm:t>
        <a:bodyPr/>
        <a:lstStyle/>
        <a:p>
          <a:endParaRPr lang="pl-PL" dirty="0"/>
        </a:p>
      </dgm:t>
    </dgm:pt>
    <dgm:pt modelId="{4283EEF0-88B9-4027-BC60-7682E532E0E4}" type="parTrans" cxnId="{13CAC456-AD6D-493E-9C3F-5BDCCB75C5BE}">
      <dgm:prSet/>
      <dgm:spPr/>
      <dgm:t>
        <a:bodyPr/>
        <a:lstStyle/>
        <a:p>
          <a:endParaRPr lang="pl-PL"/>
        </a:p>
      </dgm:t>
    </dgm:pt>
    <dgm:pt modelId="{8A57C8B5-9114-4784-A26D-5B6DF95DA3FB}" type="sibTrans" cxnId="{13CAC456-AD6D-493E-9C3F-5BDCCB75C5BE}">
      <dgm:prSet/>
      <dgm:spPr/>
      <dgm:t>
        <a:bodyPr/>
        <a:lstStyle/>
        <a:p>
          <a:endParaRPr lang="pl-PL"/>
        </a:p>
      </dgm:t>
    </dgm:pt>
    <dgm:pt modelId="{E7D3B0D0-583D-41DE-9946-4E944F0B749A}">
      <dgm:prSet phldrT="[Tekst]" phldr="1"/>
      <dgm:spPr/>
      <dgm:t>
        <a:bodyPr/>
        <a:lstStyle/>
        <a:p>
          <a:endParaRPr lang="pl-PL"/>
        </a:p>
      </dgm:t>
    </dgm:pt>
    <dgm:pt modelId="{F1993CBF-0D4A-4AA3-B357-6E884694942B}" type="parTrans" cxnId="{83D0FB27-3B5F-4CCD-942C-7634CD6CBF26}">
      <dgm:prSet/>
      <dgm:spPr/>
      <dgm:t>
        <a:bodyPr/>
        <a:lstStyle/>
        <a:p>
          <a:endParaRPr lang="pl-PL"/>
        </a:p>
      </dgm:t>
    </dgm:pt>
    <dgm:pt modelId="{D48E6061-012A-448C-A0AC-94FB8845AA91}" type="sibTrans" cxnId="{83D0FB27-3B5F-4CCD-942C-7634CD6CBF26}">
      <dgm:prSet/>
      <dgm:spPr/>
      <dgm:t>
        <a:bodyPr/>
        <a:lstStyle/>
        <a:p>
          <a:endParaRPr lang="pl-PL"/>
        </a:p>
      </dgm:t>
    </dgm:pt>
    <dgm:pt modelId="{15D142D1-8F07-477E-8A85-EC314D64CFBB}">
      <dgm:prSet phldrT="[Tekst]" phldr="1"/>
      <dgm:spPr/>
      <dgm:t>
        <a:bodyPr/>
        <a:lstStyle/>
        <a:p>
          <a:endParaRPr lang="pl-PL"/>
        </a:p>
      </dgm:t>
    </dgm:pt>
    <dgm:pt modelId="{EE0B0CCD-C96C-4898-9201-12451B4AFD7C}" type="parTrans" cxnId="{6A29D6CE-3B8F-47F5-A20E-13C8CF9CFFFC}">
      <dgm:prSet/>
      <dgm:spPr/>
      <dgm:t>
        <a:bodyPr/>
        <a:lstStyle/>
        <a:p>
          <a:endParaRPr lang="pl-PL"/>
        </a:p>
      </dgm:t>
    </dgm:pt>
    <dgm:pt modelId="{2281086F-B29D-46B5-B0FB-8892BF5EC6D0}" type="sibTrans" cxnId="{6A29D6CE-3B8F-47F5-A20E-13C8CF9CFFFC}">
      <dgm:prSet/>
      <dgm:spPr/>
      <dgm:t>
        <a:bodyPr/>
        <a:lstStyle/>
        <a:p>
          <a:endParaRPr lang="pl-PL"/>
        </a:p>
      </dgm:t>
    </dgm:pt>
    <dgm:pt modelId="{4314412F-7719-4949-9677-EF25CE611D8B}">
      <dgm:prSet phldrT="[Tekst]" phldr="1"/>
      <dgm:spPr/>
      <dgm:t>
        <a:bodyPr/>
        <a:lstStyle/>
        <a:p>
          <a:endParaRPr lang="pl-PL"/>
        </a:p>
      </dgm:t>
    </dgm:pt>
    <dgm:pt modelId="{FC23C272-8223-43FE-ACA0-5A9C376C3043}" type="parTrans" cxnId="{81A8AD67-022F-49AA-8DF7-BA6D308D0BAD}">
      <dgm:prSet/>
      <dgm:spPr/>
      <dgm:t>
        <a:bodyPr/>
        <a:lstStyle/>
        <a:p>
          <a:endParaRPr lang="pl-PL"/>
        </a:p>
      </dgm:t>
    </dgm:pt>
    <dgm:pt modelId="{6BDFE597-F691-4AE9-B5C7-D9E3C6A0F004}" type="sibTrans" cxnId="{81A8AD67-022F-49AA-8DF7-BA6D308D0BAD}">
      <dgm:prSet/>
      <dgm:spPr/>
      <dgm:t>
        <a:bodyPr/>
        <a:lstStyle/>
        <a:p>
          <a:endParaRPr lang="pl-PL"/>
        </a:p>
      </dgm:t>
    </dgm:pt>
    <dgm:pt modelId="{852CD6A8-3A8A-4587-82A7-B020F841A82B}">
      <dgm:prSet phldrT="[Tekst]" phldr="1"/>
      <dgm:spPr/>
      <dgm:t>
        <a:bodyPr/>
        <a:lstStyle/>
        <a:p>
          <a:endParaRPr lang="pl-PL" dirty="0"/>
        </a:p>
      </dgm:t>
    </dgm:pt>
    <dgm:pt modelId="{B96C250E-E7DF-4759-8713-82FFB039CADA}" type="parTrans" cxnId="{98DB9D5B-7FA1-4247-BA65-261AB1E64821}">
      <dgm:prSet/>
      <dgm:spPr/>
      <dgm:t>
        <a:bodyPr/>
        <a:lstStyle/>
        <a:p>
          <a:endParaRPr lang="pl-PL"/>
        </a:p>
      </dgm:t>
    </dgm:pt>
    <dgm:pt modelId="{6BEA20D4-5120-4EE0-A632-96C45605EA8D}" type="sibTrans" cxnId="{98DB9D5B-7FA1-4247-BA65-261AB1E64821}">
      <dgm:prSet/>
      <dgm:spPr/>
      <dgm:t>
        <a:bodyPr/>
        <a:lstStyle/>
        <a:p>
          <a:endParaRPr lang="pl-PL"/>
        </a:p>
      </dgm:t>
    </dgm:pt>
    <dgm:pt modelId="{21E2C13A-A078-4672-8053-66FB347224B7}" type="pres">
      <dgm:prSet presAssocID="{7773BD34-FDA8-40ED-81AD-0CC26DDE5E0E}" presName="Name0" presStyleCnt="0">
        <dgm:presLayoutVars>
          <dgm:chMax/>
          <dgm:chPref/>
          <dgm:dir/>
          <dgm:animLvl val="lvl"/>
        </dgm:presLayoutVars>
      </dgm:prSet>
      <dgm:spPr/>
    </dgm:pt>
    <dgm:pt modelId="{AE096139-9520-4019-A0EA-041125DFFD77}" type="pres">
      <dgm:prSet presAssocID="{D2C98FBA-05E3-42DA-9089-7816DF074B30}" presName="composite" presStyleCnt="0"/>
      <dgm:spPr/>
    </dgm:pt>
    <dgm:pt modelId="{03DC6858-60F2-425C-B06B-372AC9F0608E}" type="pres">
      <dgm:prSet presAssocID="{D2C98FBA-05E3-42DA-9089-7816DF074B3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81140E4-E027-4120-9EEC-28FBEDB4526C}" type="pres">
      <dgm:prSet presAssocID="{D2C98FBA-05E3-42DA-9089-7816DF074B3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7BFB52F-2B30-4B57-806D-528214BD315A}" type="pres">
      <dgm:prSet presAssocID="{D2C98FBA-05E3-42DA-9089-7816DF074B30}" presName="BalanceSpacing" presStyleCnt="0"/>
      <dgm:spPr/>
    </dgm:pt>
    <dgm:pt modelId="{42F00291-637D-41E9-B19E-60222E2C34D9}" type="pres">
      <dgm:prSet presAssocID="{D2C98FBA-05E3-42DA-9089-7816DF074B30}" presName="BalanceSpacing1" presStyleCnt="0"/>
      <dgm:spPr/>
    </dgm:pt>
    <dgm:pt modelId="{84CDDC21-E390-469B-987B-8311294559D9}" type="pres">
      <dgm:prSet presAssocID="{D802D9F2-6FA9-4B96-9AB0-C9E9E4E05104}" presName="Accent1Text" presStyleLbl="node1" presStyleIdx="1" presStyleCnt="6"/>
      <dgm:spPr/>
    </dgm:pt>
    <dgm:pt modelId="{D1636033-8877-4569-8F1F-1D336B7EDE87}" type="pres">
      <dgm:prSet presAssocID="{D802D9F2-6FA9-4B96-9AB0-C9E9E4E05104}" presName="spaceBetweenRectangles" presStyleCnt="0"/>
      <dgm:spPr/>
    </dgm:pt>
    <dgm:pt modelId="{DBCB1B02-2E7A-4E2A-942A-45DBDD833D1B}" type="pres">
      <dgm:prSet presAssocID="{E7D3B0D0-583D-41DE-9946-4E944F0B749A}" presName="composite" presStyleCnt="0"/>
      <dgm:spPr/>
    </dgm:pt>
    <dgm:pt modelId="{9C28DB8F-D8AE-4B57-8579-77FFD9A24146}" type="pres">
      <dgm:prSet presAssocID="{E7D3B0D0-583D-41DE-9946-4E944F0B749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208CA42-E433-4A0A-96F6-2B99C4F96653}" type="pres">
      <dgm:prSet presAssocID="{E7D3B0D0-583D-41DE-9946-4E944F0B749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EDC6F4D-3DF7-4087-A05E-0FE24BA9142B}" type="pres">
      <dgm:prSet presAssocID="{E7D3B0D0-583D-41DE-9946-4E944F0B749A}" presName="BalanceSpacing" presStyleCnt="0"/>
      <dgm:spPr/>
    </dgm:pt>
    <dgm:pt modelId="{E78E09F7-16D0-4E02-973C-24D0FEDC5C3F}" type="pres">
      <dgm:prSet presAssocID="{E7D3B0D0-583D-41DE-9946-4E944F0B749A}" presName="BalanceSpacing1" presStyleCnt="0"/>
      <dgm:spPr/>
    </dgm:pt>
    <dgm:pt modelId="{A66E2228-5D66-4815-A859-6A89411B4B5B}" type="pres">
      <dgm:prSet presAssocID="{D48E6061-012A-448C-A0AC-94FB8845AA91}" presName="Accent1Text" presStyleLbl="node1" presStyleIdx="3" presStyleCnt="6"/>
      <dgm:spPr/>
    </dgm:pt>
    <dgm:pt modelId="{96DD38C4-2517-4FB4-95D2-A8A68939D67E}" type="pres">
      <dgm:prSet presAssocID="{D48E6061-012A-448C-A0AC-94FB8845AA91}" presName="spaceBetweenRectangles" presStyleCnt="0"/>
      <dgm:spPr/>
    </dgm:pt>
    <dgm:pt modelId="{DCD18A83-9BC8-466B-97D2-9FB7BEEF214B}" type="pres">
      <dgm:prSet presAssocID="{4314412F-7719-4949-9677-EF25CE611D8B}" presName="composite" presStyleCnt="0"/>
      <dgm:spPr/>
    </dgm:pt>
    <dgm:pt modelId="{79B44F51-5127-42BD-85C8-496DEA9E5A5C}" type="pres">
      <dgm:prSet presAssocID="{4314412F-7719-4949-9677-EF25CE611D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EAE5E32-6262-47C3-9370-BBBB7C9DF500}" type="pres">
      <dgm:prSet presAssocID="{4314412F-7719-4949-9677-EF25CE611D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CD76BA2-C42D-4C2C-AD9C-BCEE70C83C69}" type="pres">
      <dgm:prSet presAssocID="{4314412F-7719-4949-9677-EF25CE611D8B}" presName="BalanceSpacing" presStyleCnt="0"/>
      <dgm:spPr/>
    </dgm:pt>
    <dgm:pt modelId="{DC580A0D-6D33-444B-A694-38DB4A23FBC5}" type="pres">
      <dgm:prSet presAssocID="{4314412F-7719-4949-9677-EF25CE611D8B}" presName="BalanceSpacing1" presStyleCnt="0"/>
      <dgm:spPr/>
    </dgm:pt>
    <dgm:pt modelId="{A2792895-43DB-49CA-9EE0-21B8EAEF5C4A}" type="pres">
      <dgm:prSet presAssocID="{6BDFE597-F691-4AE9-B5C7-D9E3C6A0F004}" presName="Accent1Text" presStyleLbl="node1" presStyleIdx="5" presStyleCnt="6"/>
      <dgm:spPr/>
    </dgm:pt>
  </dgm:ptLst>
  <dgm:cxnLst>
    <dgm:cxn modelId="{F52FB900-545C-455D-B6DF-A4C95877D44A}" type="presOf" srcId="{E7D3B0D0-583D-41DE-9946-4E944F0B749A}" destId="{9C28DB8F-D8AE-4B57-8579-77FFD9A24146}" srcOrd="0" destOrd="0" presId="urn:microsoft.com/office/officeart/2008/layout/AlternatingHexagons"/>
    <dgm:cxn modelId="{83D0FB27-3B5F-4CCD-942C-7634CD6CBF26}" srcId="{7773BD34-FDA8-40ED-81AD-0CC26DDE5E0E}" destId="{E7D3B0D0-583D-41DE-9946-4E944F0B749A}" srcOrd="1" destOrd="0" parTransId="{F1993CBF-0D4A-4AA3-B357-6E884694942B}" sibTransId="{D48E6061-012A-448C-A0AC-94FB8845AA91}"/>
    <dgm:cxn modelId="{AF0BD538-84E0-4C79-9DE6-269B70F5151B}" type="presOf" srcId="{D802D9F2-6FA9-4B96-9AB0-C9E9E4E05104}" destId="{84CDDC21-E390-469B-987B-8311294559D9}" srcOrd="0" destOrd="0" presId="urn:microsoft.com/office/officeart/2008/layout/AlternatingHexagons"/>
    <dgm:cxn modelId="{98DB9D5B-7FA1-4247-BA65-261AB1E64821}" srcId="{4314412F-7719-4949-9677-EF25CE611D8B}" destId="{852CD6A8-3A8A-4587-82A7-B020F841A82B}" srcOrd="0" destOrd="0" parTransId="{B96C250E-E7DF-4759-8713-82FFB039CADA}" sibTransId="{6BEA20D4-5120-4EE0-A632-96C45605EA8D}"/>
    <dgm:cxn modelId="{81A8AD67-022F-49AA-8DF7-BA6D308D0BAD}" srcId="{7773BD34-FDA8-40ED-81AD-0CC26DDE5E0E}" destId="{4314412F-7719-4949-9677-EF25CE611D8B}" srcOrd="2" destOrd="0" parTransId="{FC23C272-8223-43FE-ACA0-5A9C376C3043}" sibTransId="{6BDFE597-F691-4AE9-B5C7-D9E3C6A0F004}"/>
    <dgm:cxn modelId="{13CAC456-AD6D-493E-9C3F-5BDCCB75C5BE}" srcId="{D2C98FBA-05E3-42DA-9089-7816DF074B30}" destId="{6E648EA9-B24D-4448-9F3A-18BC9F9C9400}" srcOrd="0" destOrd="0" parTransId="{4283EEF0-88B9-4027-BC60-7682E532E0E4}" sibTransId="{8A57C8B5-9114-4784-A26D-5B6DF95DA3FB}"/>
    <dgm:cxn modelId="{3589F2A1-46FC-4E98-920D-D1EC4AB12134}" type="presOf" srcId="{D2C98FBA-05E3-42DA-9089-7816DF074B30}" destId="{03DC6858-60F2-425C-B06B-372AC9F0608E}" srcOrd="0" destOrd="0" presId="urn:microsoft.com/office/officeart/2008/layout/AlternatingHexagons"/>
    <dgm:cxn modelId="{62F3ABAC-55E7-4F94-986D-F5961D0610FC}" type="presOf" srcId="{6E648EA9-B24D-4448-9F3A-18BC9F9C9400}" destId="{781140E4-E027-4120-9EEC-28FBEDB4526C}" srcOrd="0" destOrd="0" presId="urn:microsoft.com/office/officeart/2008/layout/AlternatingHexagons"/>
    <dgm:cxn modelId="{336D57CC-AA37-44C6-B028-5B7051EE22AF}" type="presOf" srcId="{852CD6A8-3A8A-4587-82A7-B020F841A82B}" destId="{0EAE5E32-6262-47C3-9370-BBBB7C9DF500}" srcOrd="0" destOrd="0" presId="urn:microsoft.com/office/officeart/2008/layout/AlternatingHexagons"/>
    <dgm:cxn modelId="{6A29D6CE-3B8F-47F5-A20E-13C8CF9CFFFC}" srcId="{E7D3B0D0-583D-41DE-9946-4E944F0B749A}" destId="{15D142D1-8F07-477E-8A85-EC314D64CFBB}" srcOrd="0" destOrd="0" parTransId="{EE0B0CCD-C96C-4898-9201-12451B4AFD7C}" sibTransId="{2281086F-B29D-46B5-B0FB-8892BF5EC6D0}"/>
    <dgm:cxn modelId="{9F20E6D5-30A0-4706-B992-3DBB0AE55554}" type="presOf" srcId="{15D142D1-8F07-477E-8A85-EC314D64CFBB}" destId="{1208CA42-E433-4A0A-96F6-2B99C4F96653}" srcOrd="0" destOrd="0" presId="urn:microsoft.com/office/officeart/2008/layout/AlternatingHexagons"/>
    <dgm:cxn modelId="{CCEEBDD7-A8CF-4AB3-A4A1-9B21D8062281}" type="presOf" srcId="{D48E6061-012A-448C-A0AC-94FB8845AA91}" destId="{A66E2228-5D66-4815-A859-6A89411B4B5B}" srcOrd="0" destOrd="0" presId="urn:microsoft.com/office/officeart/2008/layout/AlternatingHexagons"/>
    <dgm:cxn modelId="{6107BED9-F4AF-441A-9488-D6702546B823}" type="presOf" srcId="{6BDFE597-F691-4AE9-B5C7-D9E3C6A0F004}" destId="{A2792895-43DB-49CA-9EE0-21B8EAEF5C4A}" srcOrd="0" destOrd="0" presId="urn:microsoft.com/office/officeart/2008/layout/AlternatingHexagons"/>
    <dgm:cxn modelId="{C91283E5-27C8-4827-ACF4-F611BEE00544}" srcId="{7773BD34-FDA8-40ED-81AD-0CC26DDE5E0E}" destId="{D2C98FBA-05E3-42DA-9089-7816DF074B30}" srcOrd="0" destOrd="0" parTransId="{8EF65A3B-0BE7-4A6A-9EE8-F7BA1A8F8631}" sibTransId="{D802D9F2-6FA9-4B96-9AB0-C9E9E4E05104}"/>
    <dgm:cxn modelId="{032DE0E6-60E7-454E-B713-7F5B278B6E38}" type="presOf" srcId="{4314412F-7719-4949-9677-EF25CE611D8B}" destId="{79B44F51-5127-42BD-85C8-496DEA9E5A5C}" srcOrd="0" destOrd="0" presId="urn:microsoft.com/office/officeart/2008/layout/AlternatingHexagons"/>
    <dgm:cxn modelId="{7F89CCFC-376C-49F4-80EE-E2DA697784D6}" type="presOf" srcId="{7773BD34-FDA8-40ED-81AD-0CC26DDE5E0E}" destId="{21E2C13A-A078-4672-8053-66FB347224B7}" srcOrd="0" destOrd="0" presId="urn:microsoft.com/office/officeart/2008/layout/AlternatingHexagons"/>
    <dgm:cxn modelId="{273E401C-2E16-4196-B0BD-C17185CF2D3F}" type="presParOf" srcId="{21E2C13A-A078-4672-8053-66FB347224B7}" destId="{AE096139-9520-4019-A0EA-041125DFFD77}" srcOrd="0" destOrd="0" presId="urn:microsoft.com/office/officeart/2008/layout/AlternatingHexagons"/>
    <dgm:cxn modelId="{E561A172-E613-4D57-9E1F-16FEC0B9C27B}" type="presParOf" srcId="{AE096139-9520-4019-A0EA-041125DFFD77}" destId="{03DC6858-60F2-425C-B06B-372AC9F0608E}" srcOrd="0" destOrd="0" presId="urn:microsoft.com/office/officeart/2008/layout/AlternatingHexagons"/>
    <dgm:cxn modelId="{B44DD699-FE07-4069-9580-C23A0FE34F59}" type="presParOf" srcId="{AE096139-9520-4019-A0EA-041125DFFD77}" destId="{781140E4-E027-4120-9EEC-28FBEDB4526C}" srcOrd="1" destOrd="0" presId="urn:microsoft.com/office/officeart/2008/layout/AlternatingHexagons"/>
    <dgm:cxn modelId="{FE168920-D59C-4C57-AB54-F8D613428A6D}" type="presParOf" srcId="{AE096139-9520-4019-A0EA-041125DFFD77}" destId="{17BFB52F-2B30-4B57-806D-528214BD315A}" srcOrd="2" destOrd="0" presId="urn:microsoft.com/office/officeart/2008/layout/AlternatingHexagons"/>
    <dgm:cxn modelId="{66F0CEF0-D946-4C46-85F2-A618110DFBB2}" type="presParOf" srcId="{AE096139-9520-4019-A0EA-041125DFFD77}" destId="{42F00291-637D-41E9-B19E-60222E2C34D9}" srcOrd="3" destOrd="0" presId="urn:microsoft.com/office/officeart/2008/layout/AlternatingHexagons"/>
    <dgm:cxn modelId="{129FD362-7CD2-4642-8001-8466260E216E}" type="presParOf" srcId="{AE096139-9520-4019-A0EA-041125DFFD77}" destId="{84CDDC21-E390-469B-987B-8311294559D9}" srcOrd="4" destOrd="0" presId="urn:microsoft.com/office/officeart/2008/layout/AlternatingHexagons"/>
    <dgm:cxn modelId="{E70FC62E-5C28-4777-849C-E8E7101FFB24}" type="presParOf" srcId="{21E2C13A-A078-4672-8053-66FB347224B7}" destId="{D1636033-8877-4569-8F1F-1D336B7EDE87}" srcOrd="1" destOrd="0" presId="urn:microsoft.com/office/officeart/2008/layout/AlternatingHexagons"/>
    <dgm:cxn modelId="{6081550E-B6AE-4079-9B3E-C16DBA27B325}" type="presParOf" srcId="{21E2C13A-A078-4672-8053-66FB347224B7}" destId="{DBCB1B02-2E7A-4E2A-942A-45DBDD833D1B}" srcOrd="2" destOrd="0" presId="urn:microsoft.com/office/officeart/2008/layout/AlternatingHexagons"/>
    <dgm:cxn modelId="{642966AA-9A9D-4F6E-BA5F-E68D5218C316}" type="presParOf" srcId="{DBCB1B02-2E7A-4E2A-942A-45DBDD833D1B}" destId="{9C28DB8F-D8AE-4B57-8579-77FFD9A24146}" srcOrd="0" destOrd="0" presId="urn:microsoft.com/office/officeart/2008/layout/AlternatingHexagons"/>
    <dgm:cxn modelId="{641FA1A8-6F4D-48AB-8529-5979821F8984}" type="presParOf" srcId="{DBCB1B02-2E7A-4E2A-942A-45DBDD833D1B}" destId="{1208CA42-E433-4A0A-96F6-2B99C4F96653}" srcOrd="1" destOrd="0" presId="urn:microsoft.com/office/officeart/2008/layout/AlternatingHexagons"/>
    <dgm:cxn modelId="{04D9A460-AF13-4B27-9BA7-554282049275}" type="presParOf" srcId="{DBCB1B02-2E7A-4E2A-942A-45DBDD833D1B}" destId="{EEDC6F4D-3DF7-4087-A05E-0FE24BA9142B}" srcOrd="2" destOrd="0" presId="urn:microsoft.com/office/officeart/2008/layout/AlternatingHexagons"/>
    <dgm:cxn modelId="{DC60C163-C253-476A-9A8E-F45B38BF0F61}" type="presParOf" srcId="{DBCB1B02-2E7A-4E2A-942A-45DBDD833D1B}" destId="{E78E09F7-16D0-4E02-973C-24D0FEDC5C3F}" srcOrd="3" destOrd="0" presId="urn:microsoft.com/office/officeart/2008/layout/AlternatingHexagons"/>
    <dgm:cxn modelId="{79D0B24D-CA9D-4AB9-A437-34A5A81587EF}" type="presParOf" srcId="{DBCB1B02-2E7A-4E2A-942A-45DBDD833D1B}" destId="{A66E2228-5D66-4815-A859-6A89411B4B5B}" srcOrd="4" destOrd="0" presId="urn:microsoft.com/office/officeart/2008/layout/AlternatingHexagons"/>
    <dgm:cxn modelId="{DA854AB2-5696-40EB-84E8-15D32CD1E85C}" type="presParOf" srcId="{21E2C13A-A078-4672-8053-66FB347224B7}" destId="{96DD38C4-2517-4FB4-95D2-A8A68939D67E}" srcOrd="3" destOrd="0" presId="urn:microsoft.com/office/officeart/2008/layout/AlternatingHexagons"/>
    <dgm:cxn modelId="{69D98C2F-0C95-4F51-A5D5-E95C3473C797}" type="presParOf" srcId="{21E2C13A-A078-4672-8053-66FB347224B7}" destId="{DCD18A83-9BC8-466B-97D2-9FB7BEEF214B}" srcOrd="4" destOrd="0" presId="urn:microsoft.com/office/officeart/2008/layout/AlternatingHexagons"/>
    <dgm:cxn modelId="{8198565E-ED9E-45A4-9308-C6C039E27152}" type="presParOf" srcId="{DCD18A83-9BC8-466B-97D2-9FB7BEEF214B}" destId="{79B44F51-5127-42BD-85C8-496DEA9E5A5C}" srcOrd="0" destOrd="0" presId="urn:microsoft.com/office/officeart/2008/layout/AlternatingHexagons"/>
    <dgm:cxn modelId="{105679BA-B3F5-4D46-BFCF-554654BFEB8D}" type="presParOf" srcId="{DCD18A83-9BC8-466B-97D2-9FB7BEEF214B}" destId="{0EAE5E32-6262-47C3-9370-BBBB7C9DF500}" srcOrd="1" destOrd="0" presId="urn:microsoft.com/office/officeart/2008/layout/AlternatingHexagons"/>
    <dgm:cxn modelId="{13670D58-40E0-4D4D-B9CA-764840A12629}" type="presParOf" srcId="{DCD18A83-9BC8-466B-97D2-9FB7BEEF214B}" destId="{BCD76BA2-C42D-4C2C-AD9C-BCEE70C83C69}" srcOrd="2" destOrd="0" presId="urn:microsoft.com/office/officeart/2008/layout/AlternatingHexagons"/>
    <dgm:cxn modelId="{11E46C40-69D5-423D-B31C-8B2CBA04C048}" type="presParOf" srcId="{DCD18A83-9BC8-466B-97D2-9FB7BEEF214B}" destId="{DC580A0D-6D33-444B-A694-38DB4A23FBC5}" srcOrd="3" destOrd="0" presId="urn:microsoft.com/office/officeart/2008/layout/AlternatingHexagons"/>
    <dgm:cxn modelId="{546E0268-47AA-47DE-8323-E68376BDA2B7}" type="presParOf" srcId="{DCD18A83-9BC8-466B-97D2-9FB7BEEF214B}" destId="{A2792895-43DB-49CA-9EE0-21B8EAEF5C4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EA70B8-18A0-4E6D-91CB-9EB16E443A8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5BA2413-9E2F-4E50-81FC-8685CDB6A873}">
      <dgm:prSet phldrT="[Tekst]" custT="1"/>
      <dgm:spPr/>
      <dgm:t>
        <a:bodyPr/>
        <a:lstStyle/>
        <a:p>
          <a:r>
            <a:rPr lang="pl-PL" sz="1400" dirty="0">
              <a:solidFill>
                <a:schemeClr val="bg1"/>
              </a:solidFill>
            </a:rPr>
            <a:t>C++</a:t>
          </a:r>
          <a:endParaRPr lang="pl-PL" sz="1400" dirty="0"/>
        </a:p>
      </dgm:t>
    </dgm:pt>
    <dgm:pt modelId="{18C05053-B49F-4C1E-BA32-6697734AAFBD}" type="parTrans" cxnId="{96CEA729-5B48-46EB-8109-2F2D77473672}">
      <dgm:prSet/>
      <dgm:spPr/>
      <dgm:t>
        <a:bodyPr/>
        <a:lstStyle/>
        <a:p>
          <a:endParaRPr lang="pl-PL"/>
        </a:p>
      </dgm:t>
    </dgm:pt>
    <dgm:pt modelId="{51FFF95B-B7E9-4395-BB10-30D1AD90FF80}" type="sibTrans" cxnId="{96CEA729-5B48-46EB-8109-2F2D77473672}">
      <dgm:prSet/>
      <dgm:spPr/>
      <dgm:t>
        <a:bodyPr/>
        <a:lstStyle/>
        <a:p>
          <a:endParaRPr lang="pl-PL"/>
        </a:p>
      </dgm:t>
    </dgm:pt>
    <dgm:pt modelId="{EF6BE357-A831-4384-8E8B-C9FD3ED0936A}">
      <dgm:prSet custT="1"/>
      <dgm:spPr/>
      <dgm:t>
        <a:bodyPr/>
        <a:lstStyle/>
        <a:p>
          <a:r>
            <a:rPr lang="pl-PL" sz="1400" dirty="0" err="1">
              <a:solidFill>
                <a:schemeClr val="bg1"/>
              </a:solidFill>
            </a:rPr>
            <a:t>Python</a:t>
          </a:r>
          <a:endParaRPr lang="pl-PL" sz="1400" dirty="0">
            <a:solidFill>
              <a:schemeClr val="bg1"/>
            </a:solidFill>
          </a:endParaRPr>
        </a:p>
      </dgm:t>
    </dgm:pt>
    <dgm:pt modelId="{E5A5A6F0-A9CD-435B-A819-84D3DDD8F3AB}" type="parTrans" cxnId="{6D420412-86D4-4D01-A889-71FC3FC63FDC}">
      <dgm:prSet/>
      <dgm:spPr/>
      <dgm:t>
        <a:bodyPr/>
        <a:lstStyle/>
        <a:p>
          <a:endParaRPr lang="pl-PL"/>
        </a:p>
      </dgm:t>
    </dgm:pt>
    <dgm:pt modelId="{7ABC572E-36C9-4621-9818-2025C67CA0AB}" type="sibTrans" cxnId="{6D420412-86D4-4D01-A889-71FC3FC63FDC}">
      <dgm:prSet/>
      <dgm:spPr/>
      <dgm:t>
        <a:bodyPr/>
        <a:lstStyle/>
        <a:p>
          <a:endParaRPr lang="pl-PL"/>
        </a:p>
      </dgm:t>
    </dgm:pt>
    <dgm:pt modelId="{4A6D423B-B31F-4FC0-8701-7476A73CD30A}">
      <dgm:prSet custT="1"/>
      <dgm:spPr/>
      <dgm:t>
        <a:bodyPr/>
        <a:lstStyle/>
        <a:p>
          <a:r>
            <a:rPr lang="pl-PL" sz="1400" dirty="0" err="1">
              <a:solidFill>
                <a:schemeClr val="bg1"/>
              </a:solidFill>
            </a:rPr>
            <a:t>FastAPI</a:t>
          </a:r>
          <a:endParaRPr lang="pl-PL" sz="1400" dirty="0">
            <a:solidFill>
              <a:schemeClr val="bg1"/>
            </a:solidFill>
          </a:endParaRPr>
        </a:p>
      </dgm:t>
    </dgm:pt>
    <dgm:pt modelId="{891040E9-4AFE-4407-98C2-89F1390BA747}" type="parTrans" cxnId="{040071F2-F8CC-40EC-B080-8A366F0E07BE}">
      <dgm:prSet/>
      <dgm:spPr/>
      <dgm:t>
        <a:bodyPr/>
        <a:lstStyle/>
        <a:p>
          <a:endParaRPr lang="pl-PL"/>
        </a:p>
      </dgm:t>
    </dgm:pt>
    <dgm:pt modelId="{6A390C80-F22D-42D1-B74E-4F0A2E62E235}" type="sibTrans" cxnId="{040071F2-F8CC-40EC-B080-8A366F0E07BE}">
      <dgm:prSet/>
      <dgm:spPr/>
      <dgm:t>
        <a:bodyPr/>
        <a:lstStyle/>
        <a:p>
          <a:endParaRPr lang="pl-PL"/>
        </a:p>
      </dgm:t>
    </dgm:pt>
    <dgm:pt modelId="{C1C7F607-8AF6-4935-A9E4-546DE4D45209}">
      <dgm:prSet custT="1"/>
      <dgm:spPr/>
      <dgm:t>
        <a:bodyPr/>
        <a:lstStyle/>
        <a:p>
          <a:r>
            <a:rPr lang="pl-PL" sz="1050" dirty="0" err="1">
              <a:solidFill>
                <a:schemeClr val="bg1"/>
              </a:solidFill>
            </a:rPr>
            <a:t>MongoDB</a:t>
          </a:r>
          <a:endParaRPr lang="pl-PL" sz="1050" dirty="0">
            <a:solidFill>
              <a:schemeClr val="bg1"/>
            </a:solidFill>
          </a:endParaRPr>
        </a:p>
      </dgm:t>
    </dgm:pt>
    <dgm:pt modelId="{FA8C1066-93AE-42FC-A6BB-56D9C3B58AB5}" type="parTrans" cxnId="{3AF1053B-86A5-4AFB-AC5A-D4FE02B97D12}">
      <dgm:prSet/>
      <dgm:spPr/>
      <dgm:t>
        <a:bodyPr/>
        <a:lstStyle/>
        <a:p>
          <a:endParaRPr lang="pl-PL"/>
        </a:p>
      </dgm:t>
    </dgm:pt>
    <dgm:pt modelId="{3E794191-27F6-4F93-A03F-CE9FF4A6F0AA}" type="sibTrans" cxnId="{3AF1053B-86A5-4AFB-AC5A-D4FE02B97D12}">
      <dgm:prSet/>
      <dgm:spPr/>
      <dgm:t>
        <a:bodyPr/>
        <a:lstStyle/>
        <a:p>
          <a:endParaRPr lang="pl-PL"/>
        </a:p>
      </dgm:t>
    </dgm:pt>
    <dgm:pt modelId="{C2357126-D1CE-4A65-81FA-EB8E49EB42FE}">
      <dgm:prSet custT="1"/>
      <dgm:spPr/>
      <dgm:t>
        <a:bodyPr/>
        <a:lstStyle/>
        <a:p>
          <a:r>
            <a:rPr lang="pl-PL" sz="1400" dirty="0">
              <a:solidFill>
                <a:schemeClr val="bg1"/>
              </a:solidFill>
            </a:rPr>
            <a:t>Linux Server</a:t>
          </a:r>
        </a:p>
      </dgm:t>
    </dgm:pt>
    <dgm:pt modelId="{E23D9691-8504-47A3-B1D3-6F9439299E11}" type="parTrans" cxnId="{59A84A92-05B9-4A5E-ADBF-35501E4C66F0}">
      <dgm:prSet/>
      <dgm:spPr/>
      <dgm:t>
        <a:bodyPr/>
        <a:lstStyle/>
        <a:p>
          <a:endParaRPr lang="pl-PL"/>
        </a:p>
      </dgm:t>
    </dgm:pt>
    <dgm:pt modelId="{C519373F-0AA2-4D55-A154-75D497E7534D}" type="sibTrans" cxnId="{59A84A92-05B9-4A5E-ADBF-35501E4C66F0}">
      <dgm:prSet/>
      <dgm:spPr/>
      <dgm:t>
        <a:bodyPr/>
        <a:lstStyle/>
        <a:p>
          <a:endParaRPr lang="pl-PL"/>
        </a:p>
      </dgm:t>
    </dgm:pt>
    <dgm:pt modelId="{DD49692E-F637-4E68-A3D0-71656CDC476E}" type="pres">
      <dgm:prSet presAssocID="{67EA70B8-18A0-4E6D-91CB-9EB16E443A85}" presName="Name0" presStyleCnt="0">
        <dgm:presLayoutVars>
          <dgm:chMax/>
          <dgm:chPref/>
          <dgm:dir/>
          <dgm:animLvl val="lvl"/>
        </dgm:presLayoutVars>
      </dgm:prSet>
      <dgm:spPr/>
    </dgm:pt>
    <dgm:pt modelId="{D5E40E91-F3DD-4635-BC24-AA949AA20733}" type="pres">
      <dgm:prSet presAssocID="{95BA2413-9E2F-4E50-81FC-8685CDB6A873}" presName="composite" presStyleCnt="0"/>
      <dgm:spPr/>
    </dgm:pt>
    <dgm:pt modelId="{FAA027C0-36AA-481E-BD75-EC80CC72255B}" type="pres">
      <dgm:prSet presAssocID="{95BA2413-9E2F-4E50-81FC-8685CDB6A873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3DF2B411-DD2B-478B-9AD7-4934E8339B56}" type="pres">
      <dgm:prSet presAssocID="{95BA2413-9E2F-4E50-81FC-8685CDB6A873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EE31373-DB58-4C00-BD4E-FFD49442D9AF}" type="pres">
      <dgm:prSet presAssocID="{95BA2413-9E2F-4E50-81FC-8685CDB6A873}" presName="BalanceSpacing" presStyleCnt="0"/>
      <dgm:spPr/>
    </dgm:pt>
    <dgm:pt modelId="{089732BD-37AC-4790-8B89-4BC996CE7F4D}" type="pres">
      <dgm:prSet presAssocID="{95BA2413-9E2F-4E50-81FC-8685CDB6A873}" presName="BalanceSpacing1" presStyleCnt="0"/>
      <dgm:spPr/>
    </dgm:pt>
    <dgm:pt modelId="{9B457BBC-9650-41E8-819E-3694C59D60B9}" type="pres">
      <dgm:prSet presAssocID="{51FFF95B-B7E9-4395-BB10-30D1AD90FF80}" presName="Accent1Text" presStyleLbl="node1" presStyleIdx="1" presStyleCnt="10"/>
      <dgm:spPr/>
    </dgm:pt>
    <dgm:pt modelId="{81135867-002A-487A-9F6F-5F93CB55EAD2}" type="pres">
      <dgm:prSet presAssocID="{51FFF95B-B7E9-4395-BB10-30D1AD90FF80}" presName="spaceBetweenRectangles" presStyleCnt="0"/>
      <dgm:spPr/>
    </dgm:pt>
    <dgm:pt modelId="{A82DEA9E-B2F6-4091-BA02-B7E0E473F438}" type="pres">
      <dgm:prSet presAssocID="{EF6BE357-A831-4384-8E8B-C9FD3ED0936A}" presName="composite" presStyleCnt="0"/>
      <dgm:spPr/>
    </dgm:pt>
    <dgm:pt modelId="{77B61171-DDE1-430D-BB2D-C0547DD7F6AF}" type="pres">
      <dgm:prSet presAssocID="{EF6BE357-A831-4384-8E8B-C9FD3ED0936A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B77DC7CF-BE01-4EAE-B796-B734A20F49BD}" type="pres">
      <dgm:prSet presAssocID="{EF6BE357-A831-4384-8E8B-C9FD3ED0936A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7DC705F-74B4-4A8B-AAAB-B05E68DEC884}" type="pres">
      <dgm:prSet presAssocID="{EF6BE357-A831-4384-8E8B-C9FD3ED0936A}" presName="BalanceSpacing" presStyleCnt="0"/>
      <dgm:spPr/>
    </dgm:pt>
    <dgm:pt modelId="{7F27BA62-F96F-4677-9DF5-30D2A38DD998}" type="pres">
      <dgm:prSet presAssocID="{EF6BE357-A831-4384-8E8B-C9FD3ED0936A}" presName="BalanceSpacing1" presStyleCnt="0"/>
      <dgm:spPr/>
    </dgm:pt>
    <dgm:pt modelId="{7459276F-91F7-418D-9957-F46605A8E206}" type="pres">
      <dgm:prSet presAssocID="{7ABC572E-36C9-4621-9818-2025C67CA0AB}" presName="Accent1Text" presStyleLbl="node1" presStyleIdx="3" presStyleCnt="10"/>
      <dgm:spPr/>
    </dgm:pt>
    <dgm:pt modelId="{5192115D-A8AC-4FC0-99F6-54281702E4F0}" type="pres">
      <dgm:prSet presAssocID="{7ABC572E-36C9-4621-9818-2025C67CA0AB}" presName="spaceBetweenRectangles" presStyleCnt="0"/>
      <dgm:spPr/>
    </dgm:pt>
    <dgm:pt modelId="{735C93B7-8955-442D-A03A-7A8BED4064E4}" type="pres">
      <dgm:prSet presAssocID="{4A6D423B-B31F-4FC0-8701-7476A73CD30A}" presName="composite" presStyleCnt="0"/>
      <dgm:spPr/>
    </dgm:pt>
    <dgm:pt modelId="{4A09EFB8-6BCE-496F-99F0-7011F3AA17BF}" type="pres">
      <dgm:prSet presAssocID="{4A6D423B-B31F-4FC0-8701-7476A73CD30A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5E2C6B4B-C06E-471F-98A2-83817D6E1EB3}" type="pres">
      <dgm:prSet presAssocID="{4A6D423B-B31F-4FC0-8701-7476A73CD30A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BB6C670-2A61-4D2A-8AB3-9083924BBC93}" type="pres">
      <dgm:prSet presAssocID="{4A6D423B-B31F-4FC0-8701-7476A73CD30A}" presName="BalanceSpacing" presStyleCnt="0"/>
      <dgm:spPr/>
    </dgm:pt>
    <dgm:pt modelId="{44147171-4A16-4CEA-9CC5-AE60FF82F1FF}" type="pres">
      <dgm:prSet presAssocID="{4A6D423B-B31F-4FC0-8701-7476A73CD30A}" presName="BalanceSpacing1" presStyleCnt="0"/>
      <dgm:spPr/>
    </dgm:pt>
    <dgm:pt modelId="{F138B465-1774-4E19-AB00-12F907649A43}" type="pres">
      <dgm:prSet presAssocID="{6A390C80-F22D-42D1-B74E-4F0A2E62E235}" presName="Accent1Text" presStyleLbl="node1" presStyleIdx="5" presStyleCnt="10"/>
      <dgm:spPr/>
    </dgm:pt>
    <dgm:pt modelId="{DC8112D4-A1B0-4018-BE56-162E938E7F3B}" type="pres">
      <dgm:prSet presAssocID="{6A390C80-F22D-42D1-B74E-4F0A2E62E235}" presName="spaceBetweenRectangles" presStyleCnt="0"/>
      <dgm:spPr/>
    </dgm:pt>
    <dgm:pt modelId="{C59386CA-2F66-43A5-A653-0314A2879BFF}" type="pres">
      <dgm:prSet presAssocID="{C1C7F607-8AF6-4935-A9E4-546DE4D45209}" presName="composite" presStyleCnt="0"/>
      <dgm:spPr/>
    </dgm:pt>
    <dgm:pt modelId="{F4FF975B-E8DE-4F45-B557-391E7BD949BE}" type="pres">
      <dgm:prSet presAssocID="{C1C7F607-8AF6-4935-A9E4-546DE4D45209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AC99302C-2485-42D3-9246-563F378BE567}" type="pres">
      <dgm:prSet presAssocID="{C1C7F607-8AF6-4935-A9E4-546DE4D45209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9066128-36DC-4A2F-8CEB-B10274EAFA15}" type="pres">
      <dgm:prSet presAssocID="{C1C7F607-8AF6-4935-A9E4-546DE4D45209}" presName="BalanceSpacing" presStyleCnt="0"/>
      <dgm:spPr/>
    </dgm:pt>
    <dgm:pt modelId="{A55138C8-0371-43C5-997B-553BDE090190}" type="pres">
      <dgm:prSet presAssocID="{C1C7F607-8AF6-4935-A9E4-546DE4D45209}" presName="BalanceSpacing1" presStyleCnt="0"/>
      <dgm:spPr/>
    </dgm:pt>
    <dgm:pt modelId="{4D57DA85-822C-4DBD-94EB-A7E097FBD007}" type="pres">
      <dgm:prSet presAssocID="{3E794191-27F6-4F93-A03F-CE9FF4A6F0AA}" presName="Accent1Text" presStyleLbl="node1" presStyleIdx="7" presStyleCnt="10"/>
      <dgm:spPr/>
    </dgm:pt>
    <dgm:pt modelId="{20A62032-CA14-4542-AA54-3B393DC224A7}" type="pres">
      <dgm:prSet presAssocID="{3E794191-27F6-4F93-A03F-CE9FF4A6F0AA}" presName="spaceBetweenRectangles" presStyleCnt="0"/>
      <dgm:spPr/>
    </dgm:pt>
    <dgm:pt modelId="{E934638B-E3BB-439A-A7F0-B44AB085FFFD}" type="pres">
      <dgm:prSet presAssocID="{C2357126-D1CE-4A65-81FA-EB8E49EB42FE}" presName="composite" presStyleCnt="0"/>
      <dgm:spPr/>
    </dgm:pt>
    <dgm:pt modelId="{9707168D-2D02-4D86-A693-344A221E8713}" type="pres">
      <dgm:prSet presAssocID="{C2357126-D1CE-4A65-81FA-EB8E49EB42FE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DAF83EB2-7AAD-4036-AEB5-C7E64B5A5066}" type="pres">
      <dgm:prSet presAssocID="{C2357126-D1CE-4A65-81FA-EB8E49EB42FE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FD4079C-451B-4F66-BD7F-D5EF2E3F4D7A}" type="pres">
      <dgm:prSet presAssocID="{C2357126-D1CE-4A65-81FA-EB8E49EB42FE}" presName="BalanceSpacing" presStyleCnt="0"/>
      <dgm:spPr/>
    </dgm:pt>
    <dgm:pt modelId="{AE18034A-D3D8-43DC-B245-97DFD02FC827}" type="pres">
      <dgm:prSet presAssocID="{C2357126-D1CE-4A65-81FA-EB8E49EB42FE}" presName="BalanceSpacing1" presStyleCnt="0"/>
      <dgm:spPr/>
    </dgm:pt>
    <dgm:pt modelId="{3C23CB7A-90FB-43DF-81D9-2987855032B4}" type="pres">
      <dgm:prSet presAssocID="{C519373F-0AA2-4D55-A154-75D497E7534D}" presName="Accent1Text" presStyleLbl="node1" presStyleIdx="9" presStyleCnt="10"/>
      <dgm:spPr/>
    </dgm:pt>
  </dgm:ptLst>
  <dgm:cxnLst>
    <dgm:cxn modelId="{6D420412-86D4-4D01-A889-71FC3FC63FDC}" srcId="{67EA70B8-18A0-4E6D-91CB-9EB16E443A85}" destId="{EF6BE357-A831-4384-8E8B-C9FD3ED0936A}" srcOrd="1" destOrd="0" parTransId="{E5A5A6F0-A9CD-435B-A819-84D3DDD8F3AB}" sibTransId="{7ABC572E-36C9-4621-9818-2025C67CA0AB}"/>
    <dgm:cxn modelId="{4351161B-D915-4374-9063-6726288606E0}" type="presOf" srcId="{C2357126-D1CE-4A65-81FA-EB8E49EB42FE}" destId="{9707168D-2D02-4D86-A693-344A221E8713}" srcOrd="0" destOrd="0" presId="urn:microsoft.com/office/officeart/2008/layout/AlternatingHexagons"/>
    <dgm:cxn modelId="{A6304E1C-F987-4B44-AC5A-0ECBDA6AC62E}" type="presOf" srcId="{51FFF95B-B7E9-4395-BB10-30D1AD90FF80}" destId="{9B457BBC-9650-41E8-819E-3694C59D60B9}" srcOrd="0" destOrd="0" presId="urn:microsoft.com/office/officeart/2008/layout/AlternatingHexagons"/>
    <dgm:cxn modelId="{96CEA729-5B48-46EB-8109-2F2D77473672}" srcId="{67EA70B8-18A0-4E6D-91CB-9EB16E443A85}" destId="{95BA2413-9E2F-4E50-81FC-8685CDB6A873}" srcOrd="0" destOrd="0" parTransId="{18C05053-B49F-4C1E-BA32-6697734AAFBD}" sibTransId="{51FFF95B-B7E9-4395-BB10-30D1AD90FF80}"/>
    <dgm:cxn modelId="{08F7A832-1D4C-4D41-88F3-C0D3BE68A9D2}" type="presOf" srcId="{95BA2413-9E2F-4E50-81FC-8685CDB6A873}" destId="{FAA027C0-36AA-481E-BD75-EC80CC72255B}" srcOrd="0" destOrd="0" presId="urn:microsoft.com/office/officeart/2008/layout/AlternatingHexagons"/>
    <dgm:cxn modelId="{3AF1053B-86A5-4AFB-AC5A-D4FE02B97D12}" srcId="{67EA70B8-18A0-4E6D-91CB-9EB16E443A85}" destId="{C1C7F607-8AF6-4935-A9E4-546DE4D45209}" srcOrd="3" destOrd="0" parTransId="{FA8C1066-93AE-42FC-A6BB-56D9C3B58AB5}" sibTransId="{3E794191-27F6-4F93-A03F-CE9FF4A6F0AA}"/>
    <dgm:cxn modelId="{9879E761-0262-4A90-8050-8EC474FFFCDA}" type="presOf" srcId="{6A390C80-F22D-42D1-B74E-4F0A2E62E235}" destId="{F138B465-1774-4E19-AB00-12F907649A43}" srcOrd="0" destOrd="0" presId="urn:microsoft.com/office/officeart/2008/layout/AlternatingHexagons"/>
    <dgm:cxn modelId="{6306766F-1700-4A11-8531-86471A7E3861}" type="presOf" srcId="{C1C7F607-8AF6-4935-A9E4-546DE4D45209}" destId="{F4FF975B-E8DE-4F45-B557-391E7BD949BE}" srcOrd="0" destOrd="0" presId="urn:microsoft.com/office/officeart/2008/layout/AlternatingHexagons"/>
    <dgm:cxn modelId="{CDDB2E73-9B48-4BC9-A73E-59A7AF6B7AE1}" type="presOf" srcId="{67EA70B8-18A0-4E6D-91CB-9EB16E443A85}" destId="{DD49692E-F637-4E68-A3D0-71656CDC476E}" srcOrd="0" destOrd="0" presId="urn:microsoft.com/office/officeart/2008/layout/AlternatingHexagons"/>
    <dgm:cxn modelId="{D483CE7D-331F-4CA9-B35D-E855DAA49177}" type="presOf" srcId="{7ABC572E-36C9-4621-9818-2025C67CA0AB}" destId="{7459276F-91F7-418D-9957-F46605A8E206}" srcOrd="0" destOrd="0" presId="urn:microsoft.com/office/officeart/2008/layout/AlternatingHexagons"/>
    <dgm:cxn modelId="{CA808680-8B77-4935-9CCB-F323806BAB12}" type="presOf" srcId="{3E794191-27F6-4F93-A03F-CE9FF4A6F0AA}" destId="{4D57DA85-822C-4DBD-94EB-A7E097FBD007}" srcOrd="0" destOrd="0" presId="urn:microsoft.com/office/officeart/2008/layout/AlternatingHexagons"/>
    <dgm:cxn modelId="{59A84A92-05B9-4A5E-ADBF-35501E4C66F0}" srcId="{67EA70B8-18A0-4E6D-91CB-9EB16E443A85}" destId="{C2357126-D1CE-4A65-81FA-EB8E49EB42FE}" srcOrd="4" destOrd="0" parTransId="{E23D9691-8504-47A3-B1D3-6F9439299E11}" sibTransId="{C519373F-0AA2-4D55-A154-75D497E7534D}"/>
    <dgm:cxn modelId="{00DF44CC-5DAF-4B56-9B40-B16DBCD259BA}" type="presOf" srcId="{EF6BE357-A831-4384-8E8B-C9FD3ED0936A}" destId="{77B61171-DDE1-430D-BB2D-C0547DD7F6AF}" srcOrd="0" destOrd="0" presId="urn:microsoft.com/office/officeart/2008/layout/AlternatingHexagons"/>
    <dgm:cxn modelId="{D5B4AAE1-AF90-4F5C-8086-35F4A1239E55}" type="presOf" srcId="{C519373F-0AA2-4D55-A154-75D497E7534D}" destId="{3C23CB7A-90FB-43DF-81D9-2987855032B4}" srcOrd="0" destOrd="0" presId="urn:microsoft.com/office/officeart/2008/layout/AlternatingHexagons"/>
    <dgm:cxn modelId="{3AB844ED-F3F4-49A3-BFA0-E31215780D37}" type="presOf" srcId="{4A6D423B-B31F-4FC0-8701-7476A73CD30A}" destId="{4A09EFB8-6BCE-496F-99F0-7011F3AA17BF}" srcOrd="0" destOrd="0" presId="urn:microsoft.com/office/officeart/2008/layout/AlternatingHexagons"/>
    <dgm:cxn modelId="{040071F2-F8CC-40EC-B080-8A366F0E07BE}" srcId="{67EA70B8-18A0-4E6D-91CB-9EB16E443A85}" destId="{4A6D423B-B31F-4FC0-8701-7476A73CD30A}" srcOrd="2" destOrd="0" parTransId="{891040E9-4AFE-4407-98C2-89F1390BA747}" sibTransId="{6A390C80-F22D-42D1-B74E-4F0A2E62E235}"/>
    <dgm:cxn modelId="{FD0F5AE2-8102-446F-B3CD-2D004A94159A}" type="presParOf" srcId="{DD49692E-F637-4E68-A3D0-71656CDC476E}" destId="{D5E40E91-F3DD-4635-BC24-AA949AA20733}" srcOrd="0" destOrd="0" presId="urn:microsoft.com/office/officeart/2008/layout/AlternatingHexagons"/>
    <dgm:cxn modelId="{CFB0C57F-077B-48D3-B996-AF90D14E477A}" type="presParOf" srcId="{D5E40E91-F3DD-4635-BC24-AA949AA20733}" destId="{FAA027C0-36AA-481E-BD75-EC80CC72255B}" srcOrd="0" destOrd="0" presId="urn:microsoft.com/office/officeart/2008/layout/AlternatingHexagons"/>
    <dgm:cxn modelId="{1FC69D5E-BADB-49C2-B4FD-863F32508C46}" type="presParOf" srcId="{D5E40E91-F3DD-4635-BC24-AA949AA20733}" destId="{3DF2B411-DD2B-478B-9AD7-4934E8339B56}" srcOrd="1" destOrd="0" presId="urn:microsoft.com/office/officeart/2008/layout/AlternatingHexagons"/>
    <dgm:cxn modelId="{F3FA14BB-8D8F-4CD8-8DF7-AA3098898D70}" type="presParOf" srcId="{D5E40E91-F3DD-4635-BC24-AA949AA20733}" destId="{DEE31373-DB58-4C00-BD4E-FFD49442D9AF}" srcOrd="2" destOrd="0" presId="urn:microsoft.com/office/officeart/2008/layout/AlternatingHexagons"/>
    <dgm:cxn modelId="{45B283D6-3504-41A1-97AB-C1E52308494D}" type="presParOf" srcId="{D5E40E91-F3DD-4635-BC24-AA949AA20733}" destId="{089732BD-37AC-4790-8B89-4BC996CE7F4D}" srcOrd="3" destOrd="0" presId="urn:microsoft.com/office/officeart/2008/layout/AlternatingHexagons"/>
    <dgm:cxn modelId="{03B9BA04-3E95-4FE9-8275-F71CBDA887DB}" type="presParOf" srcId="{D5E40E91-F3DD-4635-BC24-AA949AA20733}" destId="{9B457BBC-9650-41E8-819E-3694C59D60B9}" srcOrd="4" destOrd="0" presId="urn:microsoft.com/office/officeart/2008/layout/AlternatingHexagons"/>
    <dgm:cxn modelId="{B111FD32-04BF-45B0-8879-EF4415F99AC4}" type="presParOf" srcId="{DD49692E-F637-4E68-A3D0-71656CDC476E}" destId="{81135867-002A-487A-9F6F-5F93CB55EAD2}" srcOrd="1" destOrd="0" presId="urn:microsoft.com/office/officeart/2008/layout/AlternatingHexagons"/>
    <dgm:cxn modelId="{65D69D93-3CB6-41DA-92B6-A94BE7A72EBD}" type="presParOf" srcId="{DD49692E-F637-4E68-A3D0-71656CDC476E}" destId="{A82DEA9E-B2F6-4091-BA02-B7E0E473F438}" srcOrd="2" destOrd="0" presId="urn:microsoft.com/office/officeart/2008/layout/AlternatingHexagons"/>
    <dgm:cxn modelId="{3BEFBE10-CB85-4878-AB09-6A7A4DDE86A8}" type="presParOf" srcId="{A82DEA9E-B2F6-4091-BA02-B7E0E473F438}" destId="{77B61171-DDE1-430D-BB2D-C0547DD7F6AF}" srcOrd="0" destOrd="0" presId="urn:microsoft.com/office/officeart/2008/layout/AlternatingHexagons"/>
    <dgm:cxn modelId="{4A80FA16-A3C9-4187-B36B-AC5AB29088A6}" type="presParOf" srcId="{A82DEA9E-B2F6-4091-BA02-B7E0E473F438}" destId="{B77DC7CF-BE01-4EAE-B796-B734A20F49BD}" srcOrd="1" destOrd="0" presId="urn:microsoft.com/office/officeart/2008/layout/AlternatingHexagons"/>
    <dgm:cxn modelId="{05685984-B273-47FE-9610-663AB038781F}" type="presParOf" srcId="{A82DEA9E-B2F6-4091-BA02-B7E0E473F438}" destId="{17DC705F-74B4-4A8B-AAAB-B05E68DEC884}" srcOrd="2" destOrd="0" presId="urn:microsoft.com/office/officeart/2008/layout/AlternatingHexagons"/>
    <dgm:cxn modelId="{D72A53FC-87F5-4226-A4EE-37D711CBBCA7}" type="presParOf" srcId="{A82DEA9E-B2F6-4091-BA02-B7E0E473F438}" destId="{7F27BA62-F96F-4677-9DF5-30D2A38DD998}" srcOrd="3" destOrd="0" presId="urn:microsoft.com/office/officeart/2008/layout/AlternatingHexagons"/>
    <dgm:cxn modelId="{4DB79F74-EE2B-4725-9B21-1625FC3ED6D4}" type="presParOf" srcId="{A82DEA9E-B2F6-4091-BA02-B7E0E473F438}" destId="{7459276F-91F7-418D-9957-F46605A8E206}" srcOrd="4" destOrd="0" presId="urn:microsoft.com/office/officeart/2008/layout/AlternatingHexagons"/>
    <dgm:cxn modelId="{FC762713-DDCE-4599-B816-82B407C9F256}" type="presParOf" srcId="{DD49692E-F637-4E68-A3D0-71656CDC476E}" destId="{5192115D-A8AC-4FC0-99F6-54281702E4F0}" srcOrd="3" destOrd="0" presId="urn:microsoft.com/office/officeart/2008/layout/AlternatingHexagons"/>
    <dgm:cxn modelId="{F787EA8C-107C-4A76-8041-8532B30DA774}" type="presParOf" srcId="{DD49692E-F637-4E68-A3D0-71656CDC476E}" destId="{735C93B7-8955-442D-A03A-7A8BED4064E4}" srcOrd="4" destOrd="0" presId="urn:microsoft.com/office/officeart/2008/layout/AlternatingHexagons"/>
    <dgm:cxn modelId="{6B7BA6B2-6BBC-4FB7-A388-0F36214B31BF}" type="presParOf" srcId="{735C93B7-8955-442D-A03A-7A8BED4064E4}" destId="{4A09EFB8-6BCE-496F-99F0-7011F3AA17BF}" srcOrd="0" destOrd="0" presId="urn:microsoft.com/office/officeart/2008/layout/AlternatingHexagons"/>
    <dgm:cxn modelId="{17C0DA5C-7DD3-4FA7-8394-80D4695F7703}" type="presParOf" srcId="{735C93B7-8955-442D-A03A-7A8BED4064E4}" destId="{5E2C6B4B-C06E-471F-98A2-83817D6E1EB3}" srcOrd="1" destOrd="0" presId="urn:microsoft.com/office/officeart/2008/layout/AlternatingHexagons"/>
    <dgm:cxn modelId="{2ECD90DD-09E2-4F54-B1D0-0D4303A7909D}" type="presParOf" srcId="{735C93B7-8955-442D-A03A-7A8BED4064E4}" destId="{BBB6C670-2A61-4D2A-8AB3-9083924BBC93}" srcOrd="2" destOrd="0" presId="urn:microsoft.com/office/officeart/2008/layout/AlternatingHexagons"/>
    <dgm:cxn modelId="{31946BC9-CC62-4AFE-94AE-E05A6CA4C469}" type="presParOf" srcId="{735C93B7-8955-442D-A03A-7A8BED4064E4}" destId="{44147171-4A16-4CEA-9CC5-AE60FF82F1FF}" srcOrd="3" destOrd="0" presId="urn:microsoft.com/office/officeart/2008/layout/AlternatingHexagons"/>
    <dgm:cxn modelId="{2B37C1DF-7C04-497E-BF2E-3ED103250A85}" type="presParOf" srcId="{735C93B7-8955-442D-A03A-7A8BED4064E4}" destId="{F138B465-1774-4E19-AB00-12F907649A43}" srcOrd="4" destOrd="0" presId="urn:microsoft.com/office/officeart/2008/layout/AlternatingHexagons"/>
    <dgm:cxn modelId="{D239A507-8AF5-41E5-A245-9315C2E60F86}" type="presParOf" srcId="{DD49692E-F637-4E68-A3D0-71656CDC476E}" destId="{DC8112D4-A1B0-4018-BE56-162E938E7F3B}" srcOrd="5" destOrd="0" presId="urn:microsoft.com/office/officeart/2008/layout/AlternatingHexagons"/>
    <dgm:cxn modelId="{8CB6596B-1160-4F4E-92EA-3B063A32BE77}" type="presParOf" srcId="{DD49692E-F637-4E68-A3D0-71656CDC476E}" destId="{C59386CA-2F66-43A5-A653-0314A2879BFF}" srcOrd="6" destOrd="0" presId="urn:microsoft.com/office/officeart/2008/layout/AlternatingHexagons"/>
    <dgm:cxn modelId="{03C82BAE-03FF-4827-8E0F-AA8CB0E432DA}" type="presParOf" srcId="{C59386CA-2F66-43A5-A653-0314A2879BFF}" destId="{F4FF975B-E8DE-4F45-B557-391E7BD949BE}" srcOrd="0" destOrd="0" presId="urn:microsoft.com/office/officeart/2008/layout/AlternatingHexagons"/>
    <dgm:cxn modelId="{4C807CDF-3B1E-4F77-B558-D67E22D35166}" type="presParOf" srcId="{C59386CA-2F66-43A5-A653-0314A2879BFF}" destId="{AC99302C-2485-42D3-9246-563F378BE567}" srcOrd="1" destOrd="0" presId="urn:microsoft.com/office/officeart/2008/layout/AlternatingHexagons"/>
    <dgm:cxn modelId="{EF5188C4-7528-46A8-989D-DD184A94EB8F}" type="presParOf" srcId="{C59386CA-2F66-43A5-A653-0314A2879BFF}" destId="{29066128-36DC-4A2F-8CEB-B10274EAFA15}" srcOrd="2" destOrd="0" presId="urn:microsoft.com/office/officeart/2008/layout/AlternatingHexagons"/>
    <dgm:cxn modelId="{6CF014C2-EC8B-4EB1-B091-8D8C4C62BC83}" type="presParOf" srcId="{C59386CA-2F66-43A5-A653-0314A2879BFF}" destId="{A55138C8-0371-43C5-997B-553BDE090190}" srcOrd="3" destOrd="0" presId="urn:microsoft.com/office/officeart/2008/layout/AlternatingHexagons"/>
    <dgm:cxn modelId="{A4CD3856-1C71-4123-A7A6-C8704086539B}" type="presParOf" srcId="{C59386CA-2F66-43A5-A653-0314A2879BFF}" destId="{4D57DA85-822C-4DBD-94EB-A7E097FBD007}" srcOrd="4" destOrd="0" presId="urn:microsoft.com/office/officeart/2008/layout/AlternatingHexagons"/>
    <dgm:cxn modelId="{45CD6192-F397-4C31-9013-16FA96045BD3}" type="presParOf" srcId="{DD49692E-F637-4E68-A3D0-71656CDC476E}" destId="{20A62032-CA14-4542-AA54-3B393DC224A7}" srcOrd="7" destOrd="0" presId="urn:microsoft.com/office/officeart/2008/layout/AlternatingHexagons"/>
    <dgm:cxn modelId="{83E62A9A-3207-4236-BCAB-D9ACB224AD6F}" type="presParOf" srcId="{DD49692E-F637-4E68-A3D0-71656CDC476E}" destId="{E934638B-E3BB-439A-A7F0-B44AB085FFFD}" srcOrd="8" destOrd="0" presId="urn:microsoft.com/office/officeart/2008/layout/AlternatingHexagons"/>
    <dgm:cxn modelId="{E484976B-0116-47E7-98A6-3E2FBFB4FF89}" type="presParOf" srcId="{E934638B-E3BB-439A-A7F0-B44AB085FFFD}" destId="{9707168D-2D02-4D86-A693-344A221E8713}" srcOrd="0" destOrd="0" presId="urn:microsoft.com/office/officeart/2008/layout/AlternatingHexagons"/>
    <dgm:cxn modelId="{94CB11C3-87CF-41E9-A309-CDC91DDF8CE6}" type="presParOf" srcId="{E934638B-E3BB-439A-A7F0-B44AB085FFFD}" destId="{DAF83EB2-7AAD-4036-AEB5-C7E64B5A5066}" srcOrd="1" destOrd="0" presId="urn:microsoft.com/office/officeart/2008/layout/AlternatingHexagons"/>
    <dgm:cxn modelId="{3A034D5F-F3D0-4CEC-AF75-6291EE4799CA}" type="presParOf" srcId="{E934638B-E3BB-439A-A7F0-B44AB085FFFD}" destId="{6FD4079C-451B-4F66-BD7F-D5EF2E3F4D7A}" srcOrd="2" destOrd="0" presId="urn:microsoft.com/office/officeart/2008/layout/AlternatingHexagons"/>
    <dgm:cxn modelId="{39EEC350-010C-44A6-9B26-B3B734FFBDEF}" type="presParOf" srcId="{E934638B-E3BB-439A-A7F0-B44AB085FFFD}" destId="{AE18034A-D3D8-43DC-B245-97DFD02FC827}" srcOrd="3" destOrd="0" presId="urn:microsoft.com/office/officeart/2008/layout/AlternatingHexagons"/>
    <dgm:cxn modelId="{324ABB47-095B-4D20-BD89-DE41434086F3}" type="presParOf" srcId="{E934638B-E3BB-439A-A7F0-B44AB085FFFD}" destId="{3C23CB7A-90FB-43DF-81D9-2987855032B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6B58B-6E8E-4018-9DE1-500137A435C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l-PL" sz="3200" kern="1200" dirty="0">
              <a:latin typeface="docs-Roboto"/>
            </a:rPr>
            <a:t>1.</a:t>
          </a:r>
          <a:endParaRPr lang="pl-PL" sz="3200" kern="1200" dirty="0"/>
        </a:p>
      </dsp:txBody>
      <dsp:txXfrm rot="-5400000">
        <a:off x="1" y="415548"/>
        <a:ext cx="822447" cy="352477"/>
      </dsp:txXfrm>
    </dsp:sp>
    <dsp:sp modelId="{B58A0A89-8136-4BE7-B6DD-ECEC241165BA}">
      <dsp:nvSpPr>
        <dsp:cNvPr id="0" name=""/>
        <dsp:cNvSpPr/>
      </dsp:nvSpPr>
      <dsp:spPr>
        <a:xfrm rot="5400000">
          <a:off x="2711370" y="-1884599"/>
          <a:ext cx="764102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pl-PL" sz="1200" kern="1200" dirty="0">
              <a:latin typeface="docs-Roboto"/>
            </a:rPr>
            <a:t>Czym jest car-</a:t>
          </a:r>
          <a:r>
            <a:rPr lang="pl-PL" sz="1200" kern="1200" dirty="0" err="1">
              <a:latin typeface="docs-Roboto"/>
            </a:rPr>
            <a:t>sharing</a:t>
          </a:r>
          <a:r>
            <a:rPr lang="pl-PL" sz="1200" kern="1200" dirty="0">
              <a:latin typeface="docs-Roboto"/>
            </a:rPr>
            <a:t>?</a:t>
          </a:r>
          <a:endParaRPr lang="pl-PL" sz="1200" kern="1200" dirty="0"/>
        </a:p>
      </dsp:txBody>
      <dsp:txXfrm rot="-5400000">
        <a:off x="822447" y="41624"/>
        <a:ext cx="4504649" cy="689502"/>
      </dsp:txXfrm>
    </dsp:sp>
    <dsp:sp modelId="{BD9965DB-486E-40D1-A00F-1630C594F5A7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2.</a:t>
          </a:r>
        </a:p>
      </dsp:txBody>
      <dsp:txXfrm rot="-5400000">
        <a:off x="1" y="1474322"/>
        <a:ext cx="822447" cy="352477"/>
      </dsp:txXfrm>
    </dsp:sp>
    <dsp:sp modelId="{0F709448-FFC7-4C5E-B84D-EDE270CB9F00}">
      <dsp:nvSpPr>
        <dsp:cNvPr id="0" name=""/>
        <dsp:cNvSpPr/>
      </dsp:nvSpPr>
      <dsp:spPr>
        <a:xfrm rot="5400000">
          <a:off x="2711571" y="-826026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Przedstawienie aplikacji.</a:t>
          </a:r>
        </a:p>
      </dsp:txBody>
      <dsp:txXfrm rot="-5400000">
        <a:off x="822447" y="1100379"/>
        <a:ext cx="4504668" cy="689138"/>
      </dsp:txXfrm>
    </dsp:sp>
    <dsp:sp modelId="{7B5FEE4D-679A-499C-A9D1-09A8364C9627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3.</a:t>
          </a:r>
        </a:p>
      </dsp:txBody>
      <dsp:txXfrm rot="-5400000">
        <a:off x="1" y="2533095"/>
        <a:ext cx="822447" cy="352477"/>
      </dsp:txXfrm>
    </dsp:sp>
    <dsp:sp modelId="{DE0C1456-3AA8-4FB7-991C-F877FC8B0386}">
      <dsp:nvSpPr>
        <dsp:cNvPr id="0" name=""/>
        <dsp:cNvSpPr/>
      </dsp:nvSpPr>
      <dsp:spPr>
        <a:xfrm rot="5400000">
          <a:off x="2711571" y="232746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Prezentacja funkcji: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Dostosowanie samochodu do kierowcy.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Reakcja w przypadku kradzieży.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>
              <a:latin typeface="docs-Roboto"/>
            </a:rPr>
            <a:t>Zarządzanie samochodem</a:t>
          </a:r>
          <a:endParaRPr lang="pl-PL" sz="1200" kern="1200" dirty="0">
            <a:latin typeface="docs-Roboto"/>
          </a:endParaRPr>
        </a:p>
      </dsp:txBody>
      <dsp:txXfrm rot="-5400000">
        <a:off x="822447" y="2159152"/>
        <a:ext cx="4504668" cy="689138"/>
      </dsp:txXfrm>
    </dsp:sp>
    <dsp:sp modelId="{BCCC1AF1-462B-45CA-8CDB-D2A8E2C9B126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4.</a:t>
          </a:r>
        </a:p>
      </dsp:txBody>
      <dsp:txXfrm rot="-5400000">
        <a:off x="1" y="3591869"/>
        <a:ext cx="822447" cy="352477"/>
      </dsp:txXfrm>
    </dsp:sp>
    <dsp:sp modelId="{195A6EC6-D945-4893-B207-18E963FF6ECD}">
      <dsp:nvSpPr>
        <dsp:cNvPr id="0" name=""/>
        <dsp:cNvSpPr/>
      </dsp:nvSpPr>
      <dsp:spPr>
        <a:xfrm rot="5400000">
          <a:off x="2711571" y="1291520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>
              <a:latin typeface="docs-Roboto"/>
            </a:rPr>
            <a:t>Wyniki </a:t>
          </a:r>
          <a:r>
            <a:rPr lang="pl-PL" sz="1200" kern="1200" dirty="0">
              <a:latin typeface="docs-Roboto"/>
            </a:rPr>
            <a:t>ankiety.</a:t>
          </a:r>
        </a:p>
      </dsp:txBody>
      <dsp:txXfrm rot="-5400000">
        <a:off x="822447" y="3217926"/>
        <a:ext cx="4504668" cy="689138"/>
      </dsp:txXfrm>
    </dsp:sp>
    <dsp:sp modelId="{A9803C60-3AC4-4ECC-9DEA-AC696187E50B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5.</a:t>
          </a:r>
        </a:p>
      </dsp:txBody>
      <dsp:txXfrm rot="-5400000">
        <a:off x="1" y="4650642"/>
        <a:ext cx="822447" cy="352477"/>
      </dsp:txXfrm>
    </dsp:sp>
    <dsp:sp modelId="{91461F00-F1FC-47BB-98E2-B3D00DC9CFE7}">
      <dsp:nvSpPr>
        <dsp:cNvPr id="0" name=""/>
        <dsp:cNvSpPr/>
      </dsp:nvSpPr>
      <dsp:spPr>
        <a:xfrm rot="5400000">
          <a:off x="2711571" y="2350293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Zakończenie.</a:t>
          </a:r>
        </a:p>
      </dsp:txBody>
      <dsp:txXfrm rot="-5400000">
        <a:off x="822447" y="4276699"/>
        <a:ext cx="4504668" cy="68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C6858-60F2-425C-B06B-372AC9F0608E}">
      <dsp:nvSpPr>
        <dsp:cNvPr id="0" name=""/>
        <dsp:cNvSpPr/>
      </dsp:nvSpPr>
      <dsp:spPr>
        <a:xfrm rot="5400000">
          <a:off x="2261357" y="284057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2559249" y="418963"/>
        <a:ext cx="889409" cy="1022308"/>
      </dsp:txXfrm>
    </dsp:sp>
    <dsp:sp modelId="{781140E4-E027-4120-9EEC-28FBEDB4526C}">
      <dsp:nvSpPr>
        <dsp:cNvPr id="0" name=""/>
        <dsp:cNvSpPr/>
      </dsp:nvSpPr>
      <dsp:spPr>
        <a:xfrm>
          <a:off x="3689223" y="484558"/>
          <a:ext cx="1657477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3689223" y="484558"/>
        <a:ext cx="1657477" cy="891116"/>
      </dsp:txXfrm>
    </dsp:sp>
    <dsp:sp modelId="{84CDDC21-E390-469B-987B-8311294559D9}">
      <dsp:nvSpPr>
        <dsp:cNvPr id="0" name=""/>
        <dsp:cNvSpPr/>
      </dsp:nvSpPr>
      <dsp:spPr>
        <a:xfrm rot="5400000">
          <a:off x="865868" y="284057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1163760" y="418963"/>
        <a:ext cx="889409" cy="1022308"/>
      </dsp:txXfrm>
    </dsp:sp>
    <dsp:sp modelId="{9C28DB8F-D8AE-4B57-8579-77FFD9A24146}">
      <dsp:nvSpPr>
        <dsp:cNvPr id="0" name=""/>
        <dsp:cNvSpPr/>
      </dsp:nvSpPr>
      <dsp:spPr>
        <a:xfrm rot="5400000">
          <a:off x="1560939" y="1544690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1858831" y="1679596"/>
        <a:ext cx="889409" cy="1022308"/>
      </dsp:txXfrm>
    </dsp:sp>
    <dsp:sp modelId="{1208CA42-E433-4A0A-96F6-2B99C4F96653}">
      <dsp:nvSpPr>
        <dsp:cNvPr id="0" name=""/>
        <dsp:cNvSpPr/>
      </dsp:nvSpPr>
      <dsp:spPr>
        <a:xfrm>
          <a:off x="0" y="1745191"/>
          <a:ext cx="1604010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0" y="1745191"/>
        <a:ext cx="1604010" cy="891116"/>
      </dsp:txXfrm>
    </dsp:sp>
    <dsp:sp modelId="{A66E2228-5D66-4815-A859-6A89411B4B5B}">
      <dsp:nvSpPr>
        <dsp:cNvPr id="0" name=""/>
        <dsp:cNvSpPr/>
      </dsp:nvSpPr>
      <dsp:spPr>
        <a:xfrm rot="5400000">
          <a:off x="2956428" y="1544690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3254320" y="1679596"/>
        <a:ext cx="889409" cy="1022308"/>
      </dsp:txXfrm>
    </dsp:sp>
    <dsp:sp modelId="{79B44F51-5127-42BD-85C8-496DEA9E5A5C}">
      <dsp:nvSpPr>
        <dsp:cNvPr id="0" name=""/>
        <dsp:cNvSpPr/>
      </dsp:nvSpPr>
      <dsp:spPr>
        <a:xfrm rot="5400000">
          <a:off x="2261357" y="2805323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2559249" y="2940229"/>
        <a:ext cx="889409" cy="1022308"/>
      </dsp:txXfrm>
    </dsp:sp>
    <dsp:sp modelId="{0EAE5E32-6262-47C3-9370-BBBB7C9DF500}">
      <dsp:nvSpPr>
        <dsp:cNvPr id="0" name=""/>
        <dsp:cNvSpPr/>
      </dsp:nvSpPr>
      <dsp:spPr>
        <a:xfrm>
          <a:off x="3689223" y="3005824"/>
          <a:ext cx="1657477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3689223" y="3005824"/>
        <a:ext cx="1657477" cy="891116"/>
      </dsp:txXfrm>
    </dsp:sp>
    <dsp:sp modelId="{A2792895-43DB-49CA-9EE0-21B8EAEF5C4A}">
      <dsp:nvSpPr>
        <dsp:cNvPr id="0" name=""/>
        <dsp:cNvSpPr/>
      </dsp:nvSpPr>
      <dsp:spPr>
        <a:xfrm rot="5400000">
          <a:off x="865868" y="2805323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1163760" y="2940229"/>
        <a:ext cx="889409" cy="1022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027C0-36AA-481E-BD75-EC80CC72255B}">
      <dsp:nvSpPr>
        <dsp:cNvPr id="0" name=""/>
        <dsp:cNvSpPr/>
      </dsp:nvSpPr>
      <dsp:spPr>
        <a:xfrm rot="5400000">
          <a:off x="3407176" y="69400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solidFill>
                <a:schemeClr val="bg1"/>
              </a:solidFill>
            </a:rPr>
            <a:t>C++</a:t>
          </a:r>
          <a:endParaRPr lang="pl-PL" sz="1400" kern="1200" dirty="0"/>
        </a:p>
      </dsp:txBody>
      <dsp:txXfrm rot="-5400000">
        <a:off x="3618089" y="164916"/>
        <a:ext cx="629719" cy="723814"/>
      </dsp:txXfrm>
    </dsp:sp>
    <dsp:sp modelId="{3DF2B411-DD2B-478B-9AD7-4934E8339B56}">
      <dsp:nvSpPr>
        <dsp:cNvPr id="0" name=""/>
        <dsp:cNvSpPr/>
      </dsp:nvSpPr>
      <dsp:spPr>
        <a:xfrm>
          <a:off x="4418132" y="211359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57BBC-9650-41E8-819E-3694C59D60B9}">
      <dsp:nvSpPr>
        <dsp:cNvPr id="0" name=""/>
        <dsp:cNvSpPr/>
      </dsp:nvSpPr>
      <dsp:spPr>
        <a:xfrm rot="5400000">
          <a:off x="2419142" y="69400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164916"/>
        <a:ext cx="629719" cy="723814"/>
      </dsp:txXfrm>
    </dsp:sp>
    <dsp:sp modelId="{77B61171-DDE1-430D-BB2D-C0547DD7F6AF}">
      <dsp:nvSpPr>
        <dsp:cNvPr id="0" name=""/>
        <dsp:cNvSpPr/>
      </dsp:nvSpPr>
      <dsp:spPr>
        <a:xfrm rot="5400000">
          <a:off x="2911266" y="961953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solidFill>
                <a:schemeClr val="bg1"/>
              </a:solidFill>
            </a:rPr>
            <a:t>Python</a:t>
          </a:r>
          <a:endParaRPr lang="pl-PL" sz="1400" kern="1200" dirty="0">
            <a:solidFill>
              <a:schemeClr val="bg1"/>
            </a:solidFill>
          </a:endParaRPr>
        </a:p>
      </dsp:txBody>
      <dsp:txXfrm rot="-5400000">
        <a:off x="3122179" y="1057469"/>
        <a:ext cx="629719" cy="723814"/>
      </dsp:txXfrm>
    </dsp:sp>
    <dsp:sp modelId="{B77DC7CF-BE01-4EAE-B796-B734A20F49BD}">
      <dsp:nvSpPr>
        <dsp:cNvPr id="0" name=""/>
        <dsp:cNvSpPr/>
      </dsp:nvSpPr>
      <dsp:spPr>
        <a:xfrm>
          <a:off x="1806091" y="1103912"/>
          <a:ext cx="1135670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9276F-91F7-418D-9957-F46605A8E206}">
      <dsp:nvSpPr>
        <dsp:cNvPr id="0" name=""/>
        <dsp:cNvSpPr/>
      </dsp:nvSpPr>
      <dsp:spPr>
        <a:xfrm rot="5400000">
          <a:off x="3899299" y="961953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4110212" y="1057469"/>
        <a:ext cx="629719" cy="723814"/>
      </dsp:txXfrm>
    </dsp:sp>
    <dsp:sp modelId="{4A09EFB8-6BCE-496F-99F0-7011F3AA17BF}">
      <dsp:nvSpPr>
        <dsp:cNvPr id="0" name=""/>
        <dsp:cNvSpPr/>
      </dsp:nvSpPr>
      <dsp:spPr>
        <a:xfrm rot="5400000">
          <a:off x="3407176" y="1854506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solidFill>
                <a:schemeClr val="bg1"/>
              </a:solidFill>
            </a:rPr>
            <a:t>FastAPI</a:t>
          </a:r>
          <a:endParaRPr lang="pl-PL" sz="1400" kern="1200" dirty="0">
            <a:solidFill>
              <a:schemeClr val="bg1"/>
            </a:solidFill>
          </a:endParaRPr>
        </a:p>
      </dsp:txBody>
      <dsp:txXfrm rot="-5400000">
        <a:off x="3618089" y="1950022"/>
        <a:ext cx="629719" cy="723814"/>
      </dsp:txXfrm>
    </dsp:sp>
    <dsp:sp modelId="{5E2C6B4B-C06E-471F-98A2-83817D6E1EB3}">
      <dsp:nvSpPr>
        <dsp:cNvPr id="0" name=""/>
        <dsp:cNvSpPr/>
      </dsp:nvSpPr>
      <dsp:spPr>
        <a:xfrm>
          <a:off x="4418132" y="1996465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8B465-1774-4E19-AB00-12F907649A43}">
      <dsp:nvSpPr>
        <dsp:cNvPr id="0" name=""/>
        <dsp:cNvSpPr/>
      </dsp:nvSpPr>
      <dsp:spPr>
        <a:xfrm rot="5400000">
          <a:off x="2419142" y="1854506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1950022"/>
        <a:ext cx="629719" cy="723814"/>
      </dsp:txXfrm>
    </dsp:sp>
    <dsp:sp modelId="{F4FF975B-E8DE-4F45-B557-391E7BD949BE}">
      <dsp:nvSpPr>
        <dsp:cNvPr id="0" name=""/>
        <dsp:cNvSpPr/>
      </dsp:nvSpPr>
      <dsp:spPr>
        <a:xfrm rot="5400000">
          <a:off x="2911266" y="2747058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 dirty="0" err="1">
              <a:solidFill>
                <a:schemeClr val="bg1"/>
              </a:solidFill>
            </a:rPr>
            <a:t>MongoDB</a:t>
          </a:r>
          <a:endParaRPr lang="pl-PL" sz="1050" kern="1200" dirty="0">
            <a:solidFill>
              <a:schemeClr val="bg1"/>
            </a:solidFill>
          </a:endParaRPr>
        </a:p>
      </dsp:txBody>
      <dsp:txXfrm rot="-5400000">
        <a:off x="3122179" y="2842574"/>
        <a:ext cx="629719" cy="723814"/>
      </dsp:txXfrm>
    </dsp:sp>
    <dsp:sp modelId="{AC99302C-2485-42D3-9246-563F378BE567}">
      <dsp:nvSpPr>
        <dsp:cNvPr id="0" name=""/>
        <dsp:cNvSpPr/>
      </dsp:nvSpPr>
      <dsp:spPr>
        <a:xfrm>
          <a:off x="1806091" y="2889017"/>
          <a:ext cx="1135670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DA85-822C-4DBD-94EB-A7E097FBD007}">
      <dsp:nvSpPr>
        <dsp:cNvPr id="0" name=""/>
        <dsp:cNvSpPr/>
      </dsp:nvSpPr>
      <dsp:spPr>
        <a:xfrm rot="5400000">
          <a:off x="3899299" y="2747058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4110212" y="2842574"/>
        <a:ext cx="629719" cy="723814"/>
      </dsp:txXfrm>
    </dsp:sp>
    <dsp:sp modelId="{9707168D-2D02-4D86-A693-344A221E8713}">
      <dsp:nvSpPr>
        <dsp:cNvPr id="0" name=""/>
        <dsp:cNvSpPr/>
      </dsp:nvSpPr>
      <dsp:spPr>
        <a:xfrm rot="5400000">
          <a:off x="3407176" y="3639611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solidFill>
                <a:schemeClr val="bg1"/>
              </a:solidFill>
            </a:rPr>
            <a:t>Linux Server</a:t>
          </a:r>
        </a:p>
      </dsp:txBody>
      <dsp:txXfrm rot="-5400000">
        <a:off x="3618089" y="3735127"/>
        <a:ext cx="629719" cy="723814"/>
      </dsp:txXfrm>
    </dsp:sp>
    <dsp:sp modelId="{DAF83EB2-7AAD-4036-AEB5-C7E64B5A5066}">
      <dsp:nvSpPr>
        <dsp:cNvPr id="0" name=""/>
        <dsp:cNvSpPr/>
      </dsp:nvSpPr>
      <dsp:spPr>
        <a:xfrm>
          <a:off x="4418132" y="3781570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3CB7A-90FB-43DF-81D9-2987855032B4}">
      <dsp:nvSpPr>
        <dsp:cNvPr id="0" name=""/>
        <dsp:cNvSpPr/>
      </dsp:nvSpPr>
      <dsp:spPr>
        <a:xfrm rot="5400000">
          <a:off x="2419142" y="3639611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3735127"/>
        <a:ext cx="629719" cy="723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665C13-0FAA-48BB-A621-B55A44A3CB09}" type="datetime1">
              <a:rPr lang="pl-PL" smtClean="0"/>
              <a:t>22.04.2023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C5D17-B1AB-49EF-B388-AF5D0ABD2A91}" type="datetime1">
              <a:rPr lang="pl-PL" smtClean="0"/>
              <a:pPr/>
              <a:t>22.04.2023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104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07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262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63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034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658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125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32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97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95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60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653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12" name="Dowolny kształt: Kształt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rostokąt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Obraz — symbol zastępczy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Obraz — symbol zastępczy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10" name="Prostokąt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6" name="Obraz — symbol zastępczy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8" name="Obraz — symbol zastępczy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raz — symbol zastępczy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5" name="Obraz — symbol zastępczy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6" name="Obraz — symbol zastępczy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8" name="Obraz — symbol zastępczy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3" name="Tekst — symbol zastępczy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9" name="Trójkąt równoramienny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4" name="Trójkąt równoramienny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5" name="Obraz — symbol zastępczy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7" name="Obraz — symbol zastępczy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8" name="Tekst — symbol zastępczy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9" name="Tekst — symbol zastępczy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0" name="Obraz — symbol zastępczy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5" name="Obraz — symbol zastępczy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6" name="Obraz — symbol zastępczy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Obraz — symbol zastępczy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Łącznik prosty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kst — symbol zastępczy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4" name="Obraz — symbol zastępczy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5" name="Obraz — symbol zastępczy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9" name="Tekst — symbol zastępczy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5" name="Tekst — symbol zastępczy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9" name="Tekst — symbol zastępczy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50" name="Tekst — symbol zastępczy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51" name="Obraz — symbol zastępczy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2" name="Obraz — symbol zastępczy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3" name="Obraz — symbol zastępczy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9" name="Obraz — symbol zastępczy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Tekst — symbol zastępczy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3" name="Tekst — symbol zastępczy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7" name="Tekst — symbol zastępczy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4" name="Tekst — symbol zastępczy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ostokąt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9" name="Obraz — symbol zastępczy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Tekst — symbol zastępczy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3" name="Tekst — symbol zastępczy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7" name="Tekst — symbol zastępczy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4" name="Tekst — symbol zastępczy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5" name="Obraz — symbol zastępczy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7" name="Wykres — symbol zastępczy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9" name="Wykres — symbol zastępczy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10" name="Wykres — symbol zastępczy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11" name="Wykres — symbol zastępczy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Dziękujemy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n>
                <a:noFill/>
              </a:ln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Obraz — symbol zastępczy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l-PL" noProof="0"/>
              <a:t>Dodaj obraz w tym miejscu</a:t>
            </a:r>
          </a:p>
        </p:txBody>
      </p:sp>
      <p:sp>
        <p:nvSpPr>
          <p:cNvPr id="7" name="Obraz — symbol zastępczy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l-PL" noProof="0"/>
              <a:t>Dodaj obraz w tym miejscu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Z-NtHIq9ssCdniHJcHXtRJ5cJjiHyMf7PkA95F7yn0uRNNg/viewfor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ithub.com/DarkRec/hackagh_2023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638675" cy="3262311"/>
          </a:xfrm>
        </p:spPr>
        <p:txBody>
          <a:bodyPr rtlCol="0"/>
          <a:lstStyle/>
          <a:p>
            <a:pPr rtl="0"/>
            <a:r>
              <a:rPr lang="pl-PL" b="0" i="0" dirty="0" err="1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Next</a:t>
            </a:r>
            <a:r>
              <a:rPr lang="pl-PL" b="0" i="0" dirty="0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-Gen Car-</a:t>
            </a:r>
            <a:r>
              <a:rPr lang="pl-PL" b="0" dirty="0" err="1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pl-PL" b="0" i="0" dirty="0" err="1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haring</a:t>
            </a:r>
            <a:endParaRPr lang="pl-PL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b="0" i="0" dirty="0">
                <a:solidFill>
                  <a:schemeClr val="bg2"/>
                </a:solidFill>
                <a:effectLst/>
                <a:latin typeface="Söhne"/>
              </a:rPr>
              <a:t>Dziel się na Twoich warunkach.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42796E8-BF72-221A-1B9F-74808919E2A3}"/>
              </a:ext>
            </a:extLst>
          </p:cNvPr>
          <p:cNvSpPr/>
          <p:nvPr/>
        </p:nvSpPr>
        <p:spPr>
          <a:xfrm>
            <a:off x="-111968" y="-93306"/>
            <a:ext cx="683468" cy="7053943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— symbol zastępczy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107D2D2-813D-A70B-99CE-F405A641B0F1}"/>
              </a:ext>
            </a:extLst>
          </p:cNvPr>
          <p:cNvSpPr/>
          <p:nvPr/>
        </p:nvSpPr>
        <p:spPr>
          <a:xfrm>
            <a:off x="9386596" y="0"/>
            <a:ext cx="2805404" cy="6867331"/>
          </a:xfrm>
          <a:prstGeom prst="rect">
            <a:avLst/>
          </a:prstGeom>
          <a:solidFill>
            <a:srgbClr val="2C8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C53F98-B54E-4A3F-B604-22326D92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12"/>
            <a:ext cx="11891962" cy="632492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21005D1A-0962-1928-1BD6-504983933EB0}"/>
              </a:ext>
            </a:extLst>
          </p:cNvPr>
          <p:cNvSpPr/>
          <p:nvPr/>
        </p:nvSpPr>
        <p:spPr>
          <a:xfrm>
            <a:off x="5075853" y="4693298"/>
            <a:ext cx="1101012" cy="727788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481EE5C-849A-5EA6-4A8D-41689E8E94D5}"/>
              </a:ext>
            </a:extLst>
          </p:cNvPr>
          <p:cNvSpPr/>
          <p:nvPr/>
        </p:nvSpPr>
        <p:spPr>
          <a:xfrm>
            <a:off x="1282044" y="1112363"/>
            <a:ext cx="4341457" cy="2545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B31EA4CE-AD94-097D-32A2-B7093558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4" y="1293520"/>
            <a:ext cx="4341458" cy="2105155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6A55E684-DCCC-39A0-0C0E-56C7FC31CE30}"/>
              </a:ext>
            </a:extLst>
          </p:cNvPr>
          <p:cNvSpPr/>
          <p:nvPr/>
        </p:nvSpPr>
        <p:spPr>
          <a:xfrm>
            <a:off x="6674177" y="3016577"/>
            <a:ext cx="4477732" cy="3337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 descr="Obraz zawierający tekst, elektronika, komputer&#10;&#10;Opis wygenerowany automatycznie">
            <a:extLst>
              <a:ext uri="{FF2B5EF4-FFF2-40B4-BE49-F238E27FC236}">
                <a16:creationId xmlns:a16="http://schemas.microsoft.com/office/drawing/2014/main" id="{48B4D3C7-4C73-168F-4D97-57A1486E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54494" y="2862123"/>
            <a:ext cx="4043336" cy="2897239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A91BD09D-9252-635D-E9AB-D7E8C222F968}"/>
              </a:ext>
            </a:extLst>
          </p:cNvPr>
          <p:cNvSpPr/>
          <p:nvPr/>
        </p:nvSpPr>
        <p:spPr>
          <a:xfrm>
            <a:off x="7360097" y="2479249"/>
            <a:ext cx="2670023" cy="35256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2CBB45A5-6F61-F213-4023-7C3349A98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86" y="2356701"/>
            <a:ext cx="1893945" cy="3648173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AAE734F2-90B8-0174-1034-6374048BE786}"/>
              </a:ext>
            </a:extLst>
          </p:cNvPr>
          <p:cNvSpPr/>
          <p:nvPr/>
        </p:nvSpPr>
        <p:spPr>
          <a:xfrm>
            <a:off x="-1" y="0"/>
            <a:ext cx="11891962" cy="656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0C3D2001-B86F-8683-BE1E-89E675E27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979" y="141294"/>
            <a:ext cx="8030292" cy="5726428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8C6FD28-162B-06CF-6990-BF8DAD96AF46}"/>
              </a:ext>
            </a:extLst>
          </p:cNvPr>
          <p:cNvSpPr/>
          <p:nvPr/>
        </p:nvSpPr>
        <p:spPr>
          <a:xfrm>
            <a:off x="7650000" y="5057192"/>
            <a:ext cx="2877432" cy="9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1644D0D2-903F-0526-7DE1-D4C30BC6730C}"/>
              </a:ext>
            </a:extLst>
          </p:cNvPr>
          <p:cNvSpPr/>
          <p:nvPr/>
        </p:nvSpPr>
        <p:spPr>
          <a:xfrm>
            <a:off x="1743468" y="141294"/>
            <a:ext cx="323750" cy="586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5AF40A4C-7ED7-92C9-D1FE-04186FE99E94}"/>
              </a:ext>
            </a:extLst>
          </p:cNvPr>
          <p:cNvSpPr/>
          <p:nvPr/>
        </p:nvSpPr>
        <p:spPr>
          <a:xfrm>
            <a:off x="-228600" y="752476"/>
            <a:ext cx="2295818" cy="3838574"/>
          </a:xfrm>
          <a:prstGeom prst="rect">
            <a:avLst/>
          </a:prstGeom>
          <a:solidFill>
            <a:srgbClr val="E8C0B0"/>
          </a:solidFill>
          <a:ln>
            <a:solidFill>
              <a:srgbClr val="E8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0B598892-EC29-9B53-8F37-DDB27ED8BE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43" b="4635"/>
          <a:stretch/>
        </p:blipFill>
        <p:spPr>
          <a:xfrm>
            <a:off x="3349182" y="1504950"/>
            <a:ext cx="5163168" cy="27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5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14E26E-E753-9437-16D6-452D38AB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1631"/>
            <a:ext cx="9702800" cy="973137"/>
          </a:xfrm>
        </p:spPr>
        <p:txBody>
          <a:bodyPr/>
          <a:lstStyle/>
          <a:p>
            <a:pPr algn="l"/>
            <a:r>
              <a:rPr lang="pl-PL" dirty="0"/>
              <a:t>Wykorzystane technologie:</a:t>
            </a:r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7051C04E-481A-46BF-3133-6804D44E7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459267"/>
              </p:ext>
            </p:extLst>
          </p:nvPr>
        </p:nvGraphicFramePr>
        <p:xfrm>
          <a:off x="546100" y="1638300"/>
          <a:ext cx="5346700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206E43-524A-3584-E5DC-DEB30B15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11</a:t>
            </a:fld>
            <a:endParaRPr lang="pl-PL" noProof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A485C2-A939-F35F-6559-14FD1917C5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F116C82-EFC4-66A8-9B03-6DE952EBA31D}"/>
              </a:ext>
            </a:extLst>
          </p:cNvPr>
          <p:cNvSpPr/>
          <p:nvPr/>
        </p:nvSpPr>
        <p:spPr>
          <a:xfrm>
            <a:off x="349250" y="1460501"/>
            <a:ext cx="5746750" cy="474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746DECB-F44D-2245-7E25-3981D532D4CF}"/>
              </a:ext>
            </a:extLst>
          </p:cNvPr>
          <p:cNvSpPr txBox="1"/>
          <p:nvPr/>
        </p:nvSpPr>
        <p:spPr>
          <a:xfrm>
            <a:off x="546100" y="1552575"/>
            <a:ext cx="5026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l-PL" sz="2400" dirty="0">
              <a:solidFill>
                <a:schemeClr val="bg1"/>
              </a:solidFill>
            </a:endParaRPr>
          </a:p>
          <a:p>
            <a:pPr algn="just"/>
            <a:r>
              <a:rPr lang="pl-PL" sz="2400" dirty="0">
                <a:solidFill>
                  <a:schemeClr val="bg1"/>
                </a:solidFill>
              </a:rPr>
              <a:t>Aktualnie dostępna open </a:t>
            </a:r>
            <a:r>
              <a:rPr lang="pl-PL" sz="2400" dirty="0" err="1">
                <a:solidFill>
                  <a:schemeClr val="bg1"/>
                </a:solidFill>
              </a:rPr>
              <a:t>sourcowa</a:t>
            </a:r>
            <a:r>
              <a:rPr lang="pl-PL" sz="2400" dirty="0">
                <a:solidFill>
                  <a:schemeClr val="bg1"/>
                </a:solidFill>
              </a:rPr>
              <a:t> wersja deweloperska korzysta z </a:t>
            </a:r>
            <a:r>
              <a:rPr lang="pl-PL" sz="2400" dirty="0" err="1">
                <a:solidFill>
                  <a:schemeClr val="bg1"/>
                </a:solidFill>
              </a:rPr>
              <a:t>socketów</a:t>
            </a:r>
            <a:r>
              <a:rPr lang="pl-PL" sz="2400" dirty="0">
                <a:solidFill>
                  <a:schemeClr val="bg1"/>
                </a:solidFill>
              </a:rPr>
              <a:t>. Wersja komercyjna oparta będzie wykorzystywała protokoły szyfrowane zgodne ze wszystkimi normami komunikacji. </a:t>
            </a:r>
          </a:p>
          <a:p>
            <a:pPr algn="just"/>
            <a:r>
              <a:rPr lang="pl-PL" sz="2400" dirty="0">
                <a:solidFill>
                  <a:schemeClr val="bg1"/>
                </a:solidFill>
              </a:rPr>
              <a:t>Główna logika modułu oparta jest o język niskopoziomowy w celu optymalizacji działania produktu.</a:t>
            </a:r>
          </a:p>
          <a:p>
            <a:pPr algn="just"/>
            <a:endParaRPr lang="pl-PL" sz="2400" dirty="0">
              <a:solidFill>
                <a:schemeClr val="bg1"/>
              </a:solidFill>
            </a:endParaRPr>
          </a:p>
          <a:p>
            <a:pPr algn="just"/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E180FB8-DD89-B155-79F7-5A364E7905EC}"/>
              </a:ext>
            </a:extLst>
          </p:cNvPr>
          <p:cNvSpPr/>
          <p:nvPr/>
        </p:nvSpPr>
        <p:spPr>
          <a:xfrm>
            <a:off x="6096000" y="1460501"/>
            <a:ext cx="5795962" cy="474027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49EDAA6-3F4C-F421-532E-9571565BB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442587"/>
              </p:ext>
            </p:extLst>
          </p:nvPr>
        </p:nvGraphicFramePr>
        <p:xfrm>
          <a:off x="5394325" y="1533525"/>
          <a:ext cx="7397750" cy="462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652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Funkcje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12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Dostosowanie samochodu do kierowcy.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13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A1E21EC4-7D97-931E-82AA-1EC59DAD6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548" y="1053910"/>
            <a:ext cx="3384695" cy="5102302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7AC4176-46D6-8337-594E-F4E07CBF89EB}"/>
              </a:ext>
            </a:extLst>
          </p:cNvPr>
          <p:cNvSpPr txBox="1"/>
          <p:nvPr/>
        </p:nvSpPr>
        <p:spPr>
          <a:xfrm>
            <a:off x="5958068" y="1572760"/>
            <a:ext cx="4565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Aplikacja przewiduje możliwość dostosowania ustawień samochodu dla danego użytkownika zapisanego w bazie. Może to obejmować na przykład ustawienia fotela, lusterek, kierownicy, automatyczne włączenie się ogrzewania lub wybranie preferowanego przez użytkownika trybu jazdy.</a:t>
            </a:r>
          </a:p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Na rynek amerykański przewidujemy możliwość wprowadzenia funkcji zdalnego włączenia ogrzewania oraz silnika w samochodzie. W krajach europejskich mogłoby się to odbywać jedynie w samochodach elektrycznych lub hybrydowych (korzystając jedynie z silnika elektrycznego).</a:t>
            </a:r>
          </a:p>
        </p:txBody>
      </p:sp>
    </p:spTree>
    <p:extLst>
      <p:ext uri="{BB962C8B-B14F-4D97-AF65-F5344CB8AC3E}">
        <p14:creationId xmlns:p14="http://schemas.microsoft.com/office/powerpoint/2010/main" val="265681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</a:t>
            </a:r>
            <a:r>
              <a:rPr lang="pl-PL" dirty="0">
                <a:solidFill>
                  <a:srgbClr val="32363F"/>
                </a:solidFill>
              </a:rPr>
              <a:t>Reakcja w przypadku kradzieży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14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68409FFF-A443-7DF5-D48B-4A4BB8B4F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67" y="1083137"/>
            <a:ext cx="3507800" cy="5121718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54F0544B-0148-F4C4-3ECE-A7B90C59D213}"/>
              </a:ext>
            </a:extLst>
          </p:cNvPr>
          <p:cNvSpPr txBox="1"/>
          <p:nvPr/>
        </p:nvSpPr>
        <p:spPr>
          <a:xfrm>
            <a:off x="6002867" y="1604982"/>
            <a:ext cx="469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P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o 5 minutach bez uzyskanej autoryzacji wysyłane jest powiadomienie wraz z lokalizacją do wszystkich adminów oraz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. Jeżeli żaden z nich nie dokona autoryzacji w ciągu następnych 5 minut samochód wykrywa na mapach bezpieczne miejsce i zaczyna proces zatrzymywania się w nim, utrudniając przy tym nieznacznie  życie kierowcy – poprzez włączenie chłodzenia kierownicy, foteli oraz włączenie klimatyzacji w zimie lub włączenie ogrzewania oraz podgrzewania kierownicy i foteli latem. Po zatrzymaniu się pojazdu włącza się opcja „Granie na czekanie” w oczekiwaniu na policję obejmująca przeboje polskiego disco.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</a:t>
            </a:r>
            <a:r>
              <a:rPr lang="pl-PL" dirty="0">
                <a:solidFill>
                  <a:srgbClr val="32363F"/>
                </a:solidFill>
              </a:rPr>
              <a:t>Zarządzanie samochodem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15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1186A33-1458-F0D1-7BD4-5D8C1EE3A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33" y="1103741"/>
            <a:ext cx="3452999" cy="4991302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2B299CD2-EE5B-F7E9-DF41-38CBED394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751" y="1019175"/>
            <a:ext cx="3431857" cy="5102302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4A8FCF3-89B4-DD02-6EAC-05A2BA717F39}"/>
              </a:ext>
            </a:extLst>
          </p:cNvPr>
          <p:cNvSpPr txBox="1"/>
          <p:nvPr/>
        </p:nvSpPr>
        <p:spPr>
          <a:xfrm>
            <a:off x="5757333" y="1507067"/>
            <a:ext cx="4995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W naszej aplikacji pojawia się możliwość udostępniania samochodu nie tylko przez przedsiębiorstwa car-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sharingowe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, ale również przez osoby prywatne. Bazuje to na relacji: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– Admin – User. Tytuł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otrzymuje właściciel samochodu, który może nadać uprawnienia Admina i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Usera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. </a:t>
            </a:r>
          </a:p>
          <a:p>
            <a:pPr algn="just"/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Właściciel wraz z </a:t>
            </a:r>
            <a:r>
              <a:rPr lang="pl-PL" dirty="0">
                <a:solidFill>
                  <a:schemeClr val="bg1"/>
                </a:solidFill>
                <a:latin typeface="docs-Roboto"/>
              </a:rPr>
              <a:t>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dministratorem może zarządzać samochodem – dla danego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Usera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może ustawić on np. czas użytkowania lub  konkretne ustawienia silnika (przydatne w sytuacji, gdy wiesz, że ktoś nie umie jeździć, więc zawsze ma on ustawienia jazdy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eco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– może nie jeździ za dobrze, ale chociaż ekonomicznie).  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5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DE9ECF21-8557-D851-0613-28B60D92A02E}"/>
              </a:ext>
            </a:extLst>
          </p:cNvPr>
          <p:cNvSpPr/>
          <p:nvPr/>
        </p:nvSpPr>
        <p:spPr>
          <a:xfrm>
            <a:off x="371475" y="1209108"/>
            <a:ext cx="6276514" cy="503668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BB0F66-8046-DDA3-C54A-48B56960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Symulacje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A3D3420-3BC2-499E-EFC0-03AA9032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16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CA15CD-62E7-4790-D1E7-B9BB814CC6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389" y="1450975"/>
            <a:ext cx="6197600" cy="45529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b="0" i="0" dirty="0">
                <a:effectLst/>
                <a:latin typeface="Segoe UI Historic" panose="020B0502040204020203" pitchFamily="34" charset="0"/>
              </a:rPr>
              <a:t>Przeprowadziliśmy dwie poglądowe symulacje. W pierwszym przypadku użytkownik uzyskał zezwolenie na korzystanie z samochodu, pomyślnie przeszedł weryfikację z serwerem. Ponieważ posiadał on zapisane ustawienia (kierownica, lusterka, fotel) z ostatniej jazdy samochodem, serwer zwrócił ustawienia do systemu samochodu. Po uruchomieniu silnika, system samochodu okresowo wysyłał do serwera aktualną prędkość i lokalizację. Oprócz tych danych, system przesyłał każdą informację dotyczącą bezpieczeństwa. </a:t>
            </a:r>
          </a:p>
          <a:p>
            <a:pPr marL="0" indent="0" algn="just">
              <a:buNone/>
            </a:pPr>
            <a:r>
              <a:rPr lang="pl-PL" sz="1800" b="0" i="0" dirty="0">
                <a:effectLst/>
                <a:latin typeface="Segoe UI Historic" panose="020B0502040204020203" pitchFamily="34" charset="0"/>
              </a:rPr>
              <a:t>W drugim przypadku złodziej uzyskał dostęp do samochodu użytkownika, otworzył on samochód i pomyślnie przeszedł wstępną weryfikację jako użytkownik aplikacji. Po uruchomieniu silnika i przejechaniu krótkiego dystansu, system wykrył, że kluczyk użytkownika nie znajduje się w środku. Po skontaktowaniu się z serwerem system wdrożył procedurę anty-kradzieżową. Uzyskał od serwera najbliższą bezpieczną lokalizację, do której się udał i zatrzymał samochód.</a:t>
            </a:r>
            <a:endParaRPr lang="pl-PL" sz="18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C5AF37B-BB65-4F14-792D-02D04BF68CF4}"/>
              </a:ext>
            </a:extLst>
          </p:cNvPr>
          <p:cNvSpPr/>
          <p:nvPr/>
        </p:nvSpPr>
        <p:spPr>
          <a:xfrm>
            <a:off x="7308646" y="1209108"/>
            <a:ext cx="4432965" cy="5036684"/>
          </a:xfrm>
          <a:prstGeom prst="rect">
            <a:avLst/>
          </a:prstGeom>
          <a:solidFill>
            <a:srgbClr val="2C85AE"/>
          </a:solidFill>
          <a:ln>
            <a:solidFill>
              <a:srgbClr val="2C8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849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Ankieta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17</a:t>
            </a:fld>
            <a:endParaRPr lang="pl-PL" dirty="0"/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pl-PL" sz="2000" dirty="0"/>
              <a:t>Na stronie </a:t>
            </a:r>
            <a:r>
              <a:rPr lang="pl-PL" sz="2000" dirty="0" err="1"/>
              <a:t>Froms</a:t>
            </a:r>
            <a:r>
              <a:rPr lang="pl-PL" sz="2000" dirty="0"/>
              <a:t> przeprowadziliśmy krótką ankietę na temat naszego pomysłu. </a:t>
            </a:r>
          </a:p>
          <a:p>
            <a:pPr marL="0" indent="0" rtl="0">
              <a:buNone/>
            </a:pPr>
            <a:r>
              <a:rPr lang="pl-PL" sz="2000" dirty="0"/>
              <a:t>Po krótkim zaprezentowaniu opracowanego przez nas tematu mieli ocenić czy podany temat przypadł im do gustu czy nie oraz mogli zostawić oni swoją opinię bądź pytania do projektu.</a:t>
            </a:r>
          </a:p>
          <a:p>
            <a:pPr marL="0" indent="0" rtl="0">
              <a:buNone/>
            </a:pPr>
            <a:r>
              <a:rPr lang="pl-PL" sz="2000" dirty="0"/>
              <a:t>Wszyscy ankietowani to osoby z przedziału wiekowego 18-28, którzy posiadają prawo jazdy i są aktywnymi uczestnikami ruchu.</a:t>
            </a:r>
          </a:p>
          <a:p>
            <a:pPr marL="0" indent="0" rtl="0">
              <a:buNone/>
            </a:pPr>
            <a:endParaRPr lang="pl-PL" sz="2000" dirty="0"/>
          </a:p>
          <a:p>
            <a:pPr marL="0" indent="0" rtl="0">
              <a:buNone/>
            </a:pPr>
            <a:r>
              <a:rPr lang="pl-PL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Ankieta - link</a:t>
            </a: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39ABDF-6B9F-7D9B-7BFA-22FE0E1C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62" y="0"/>
            <a:ext cx="649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BB0F66-8046-DDA3-C54A-48B56960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ankiety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A3D3420-3BC2-499E-EFC0-03AA9032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18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CA15CD-62E7-4790-D1E7-B9BB814CC6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1028" name="Picture 4" descr="Wykres odpowiedzi z Formularzy. Tytuł pytania: Jak oceniasz ten pomysł?&#10;&#10;. Liczba odpowiedzi: 50 odpowiedzi.">
            <a:extLst>
              <a:ext uri="{FF2B5EF4-FFF2-40B4-BE49-F238E27FC236}">
                <a16:creationId xmlns:a16="http://schemas.microsoft.com/office/drawing/2014/main" id="{4D8D8D62-B2F7-2D1E-67C3-5037E780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0" y="2019919"/>
            <a:ext cx="7183693" cy="34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DE9ECF21-8557-D851-0613-28B60D92A02E}"/>
              </a:ext>
            </a:extLst>
          </p:cNvPr>
          <p:cNvSpPr/>
          <p:nvPr/>
        </p:nvSpPr>
        <p:spPr>
          <a:xfrm>
            <a:off x="371475" y="1205496"/>
            <a:ext cx="4432965" cy="503668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6E6EB66-F896-D6F4-E6E6-E39BF65C73AE}"/>
              </a:ext>
            </a:extLst>
          </p:cNvPr>
          <p:cNvSpPr txBox="1"/>
          <p:nvPr/>
        </p:nvSpPr>
        <p:spPr>
          <a:xfrm>
            <a:off x="546100" y="1273985"/>
            <a:ext cx="4065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</a:rPr>
              <a:t>Wyniki ankiety były zaskakujące – wszystkie oceny były pozytywne, a zostawione opinie zawierały pytania o bardziej szczegółowe omówienie niektórych zagadnień. </a:t>
            </a:r>
          </a:p>
          <a:p>
            <a:pPr algn="just"/>
            <a:endParaRPr lang="pl-PL" dirty="0">
              <a:solidFill>
                <a:schemeClr val="bg1"/>
              </a:solidFill>
            </a:endParaRPr>
          </a:p>
          <a:p>
            <a:pPr algn="just"/>
            <a:r>
              <a:rPr lang="pl-PL" dirty="0">
                <a:solidFill>
                  <a:schemeClr val="bg1"/>
                </a:solidFill>
              </a:rPr>
              <a:t>Pokazuje to, że na rynku znajduje się luka na tego typu rozwiązania. </a:t>
            </a:r>
          </a:p>
          <a:p>
            <a:pPr algn="just"/>
            <a:endParaRPr lang="pl-PL" dirty="0">
              <a:solidFill>
                <a:schemeClr val="bg1"/>
              </a:solidFill>
            </a:endParaRPr>
          </a:p>
          <a:p>
            <a:pPr algn="just"/>
            <a:r>
              <a:rPr lang="pl-PL" dirty="0">
                <a:solidFill>
                  <a:schemeClr val="bg1"/>
                </a:solidFill>
              </a:rPr>
              <a:t>Aż 82%  ankietowanych spodobał się zaprezentowany przez nas pomysł. Pozostało 18% również uznało pomysł za ciekawy lecz miało małe wątpliwości dotyczące niektórych funkcjonalności. Mogło to wynikać 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2A77342-9B0C-8EB5-27B6-4F28283F5F43}"/>
              </a:ext>
            </a:extLst>
          </p:cNvPr>
          <p:cNvSpPr/>
          <p:nvPr/>
        </p:nvSpPr>
        <p:spPr>
          <a:xfrm>
            <a:off x="9787812" y="4478694"/>
            <a:ext cx="149290" cy="102637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A7F815BD-8B12-2756-C134-7E099362F04B}"/>
              </a:ext>
            </a:extLst>
          </p:cNvPr>
          <p:cNvSpPr/>
          <p:nvPr/>
        </p:nvSpPr>
        <p:spPr>
          <a:xfrm>
            <a:off x="11040533" y="3516859"/>
            <a:ext cx="211667" cy="295424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A57DE5F-0A38-993E-B2AB-41AE6ACC7381}"/>
              </a:ext>
            </a:extLst>
          </p:cNvPr>
          <p:cNvSpPr/>
          <p:nvPr/>
        </p:nvSpPr>
        <p:spPr>
          <a:xfrm>
            <a:off x="4995333" y="2489200"/>
            <a:ext cx="1100667" cy="262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118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EA4181-80E2-CFBB-9671-7E92FB76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130" y="3027343"/>
            <a:ext cx="5272764" cy="1551573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16C7BE-21DE-F20A-9109-306133A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130" y="4578916"/>
            <a:ext cx="4793869" cy="2557463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/>
              <a:t>Team X</a:t>
            </a:r>
          </a:p>
          <a:p>
            <a:pPr marL="0" indent="0" algn="r">
              <a:buNone/>
            </a:pPr>
            <a:r>
              <a:rPr lang="pl-PL" dirty="0"/>
              <a:t>Więcej informacji na </a:t>
            </a:r>
            <a:r>
              <a:rPr lang="pl-PL" dirty="0" err="1"/>
              <a:t>githubie</a:t>
            </a:r>
            <a:r>
              <a:rPr lang="pl-PL" dirty="0"/>
              <a:t>:</a:t>
            </a:r>
          </a:p>
          <a:p>
            <a:pPr marL="0" indent="0" algn="r">
              <a:buNone/>
            </a:pPr>
            <a:r>
              <a:rPr lang="pl-PL">
                <a:hlinkClick r:id="rId2"/>
              </a:rPr>
              <a:t>Github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23A6842-5CD3-2BD8-D8D4-4F8CD66B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19</a:t>
            </a:fld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1EDA942-949C-A470-DC11-84E5E74CFC8D}"/>
              </a:ext>
            </a:extLst>
          </p:cNvPr>
          <p:cNvSpPr/>
          <p:nvPr/>
        </p:nvSpPr>
        <p:spPr>
          <a:xfrm>
            <a:off x="2129821" y="863601"/>
            <a:ext cx="4195233" cy="265211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199E691-93E8-F839-CA3D-F6FF5F182414}"/>
              </a:ext>
            </a:extLst>
          </p:cNvPr>
          <p:cNvSpPr/>
          <p:nvPr/>
        </p:nvSpPr>
        <p:spPr>
          <a:xfrm>
            <a:off x="0" y="5994400"/>
            <a:ext cx="4088192" cy="863600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osoba&#10;&#10;Opis wygenerowany automatycznie">
            <a:extLst>
              <a:ext uri="{FF2B5EF4-FFF2-40B4-BE49-F238E27FC236}">
                <a16:creationId xmlns:a16="http://schemas.microsoft.com/office/drawing/2014/main" id="{751B5350-D9BE-E13C-CCB1-1BC17492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2572" y="1128812"/>
            <a:ext cx="6487450" cy="48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5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598" y="2073275"/>
            <a:ext cx="5272764" cy="1551573"/>
          </a:xfrm>
        </p:spPr>
        <p:txBody>
          <a:bodyPr rtlCol="0"/>
          <a:lstStyle/>
          <a:p>
            <a:pPr rtl="0"/>
            <a:r>
              <a:rPr lang="pl-PL" sz="4800" dirty="0"/>
              <a:t>Plan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2</a:t>
            </a:fld>
            <a:endParaRPr lang="pl-PL"/>
          </a:p>
        </p:txBody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8F264376-94DA-4FFF-D0DB-E0E6BD2AB3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8F7C2510-C033-536D-7FA8-CD1435F493AD}"/>
              </a:ext>
            </a:extLst>
          </p:cNvPr>
          <p:cNvSpPr/>
          <p:nvPr/>
        </p:nvSpPr>
        <p:spPr>
          <a:xfrm>
            <a:off x="0" y="0"/>
            <a:ext cx="51380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D555647-318D-54E6-1628-0B6F17C92A7E}"/>
              </a:ext>
            </a:extLst>
          </p:cNvPr>
          <p:cNvSpPr/>
          <p:nvPr/>
        </p:nvSpPr>
        <p:spPr>
          <a:xfrm>
            <a:off x="1117601" y="719666"/>
            <a:ext cx="5364397" cy="5364397"/>
          </a:xfrm>
          <a:prstGeom prst="rect">
            <a:avLst/>
          </a:prstGeom>
          <a:solidFill>
            <a:srgbClr val="C462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98B014-1FEE-74F9-C944-7DC1B1AAA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498443"/>
              </p:ext>
            </p:extLst>
          </p:nvPr>
        </p:nvGraphicFramePr>
        <p:xfrm>
          <a:off x="1117601" y="773937"/>
          <a:ext cx="5364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C40AFD-276B-FEF4-D568-5D644E63F4B6}"/>
              </a:ext>
            </a:extLst>
          </p:cNvPr>
          <p:cNvSpPr/>
          <p:nvPr/>
        </p:nvSpPr>
        <p:spPr>
          <a:xfrm>
            <a:off x="0" y="0"/>
            <a:ext cx="12192000" cy="286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301842"/>
            <a:ext cx="10439400" cy="1175444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>
                <a:solidFill>
                  <a:srgbClr val="FF7F27"/>
                </a:solidFill>
              </a:rPr>
              <a:t>Czym jest car-</a:t>
            </a:r>
            <a:r>
              <a:rPr lang="pl-PL" dirty="0" err="1">
                <a:solidFill>
                  <a:srgbClr val="FF7F27"/>
                </a:solidFill>
              </a:rPr>
              <a:t>sharing</a:t>
            </a:r>
            <a:r>
              <a:rPr lang="pl-PL" dirty="0">
                <a:solidFill>
                  <a:srgbClr val="FF7F27"/>
                </a:solidFill>
              </a:rPr>
              <a:t>?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pl-PL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 sz="80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1722" y="260350"/>
            <a:ext cx="11519996" cy="3657599"/>
          </a:xfrm>
          <a:noFill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727F65-4080-E557-EBB0-2785F4B1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2" y="260350"/>
            <a:ext cx="11519996" cy="49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E6EFB7EC-1BD5-9D66-68EE-B557980B2872}"/>
              </a:ext>
            </a:extLst>
          </p:cNvPr>
          <p:cNvSpPr/>
          <p:nvPr/>
        </p:nvSpPr>
        <p:spPr>
          <a:xfrm>
            <a:off x="205273" y="3993502"/>
            <a:ext cx="6063603" cy="237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FD26754-F4A9-837F-A4A6-EA5B5D41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5D5A73-55EE-EC6F-E2EF-96DB9C71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E1EEB82-5FE7-EB58-E83E-06D70CED0433}"/>
              </a:ext>
            </a:extLst>
          </p:cNvPr>
          <p:cNvSpPr/>
          <p:nvPr/>
        </p:nvSpPr>
        <p:spPr>
          <a:xfrm>
            <a:off x="205273" y="1063690"/>
            <a:ext cx="2071396" cy="5533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0E69610-2EF1-4DF6-3718-46D40170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4</a:t>
            </a:fld>
            <a:endParaRPr lang="pl-PL" noProof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0A7347-6774-87AD-3CC8-B714B7410F03}"/>
              </a:ext>
            </a:extLst>
          </p:cNvPr>
          <p:cNvSpPr/>
          <p:nvPr/>
        </p:nvSpPr>
        <p:spPr>
          <a:xfrm>
            <a:off x="322651" y="834960"/>
            <a:ext cx="5722776" cy="4740274"/>
          </a:xfrm>
          <a:prstGeom prst="rect">
            <a:avLst/>
          </a:prstGeom>
          <a:solidFill>
            <a:srgbClr val="C462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5367683-3BB1-0B31-21B2-68FED785E97E}"/>
              </a:ext>
            </a:extLst>
          </p:cNvPr>
          <p:cNvSpPr/>
          <p:nvPr/>
        </p:nvSpPr>
        <p:spPr>
          <a:xfrm>
            <a:off x="6469224" y="1282766"/>
            <a:ext cx="5722776" cy="4740274"/>
          </a:xfrm>
          <a:prstGeom prst="rect">
            <a:avLst/>
          </a:prstGeom>
          <a:solidFill>
            <a:srgbClr val="2C85A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l-PL" b="0" i="0" dirty="0">
              <a:solidFill>
                <a:schemeClr val="bg2"/>
              </a:solidFill>
              <a:effectLst/>
            </a:endParaRPr>
          </a:p>
        </p:txBody>
      </p:sp>
      <p:pic>
        <p:nvPicPr>
          <p:cNvPr id="2050" name="Picture 2" descr="How Communities Benefit from Parking Management Services | PCA">
            <a:extLst>
              <a:ext uri="{FF2B5EF4-FFF2-40B4-BE49-F238E27FC236}">
                <a16:creationId xmlns:a16="http://schemas.microsoft.com/office/drawing/2014/main" id="{7A6AF4A4-9D06-24E5-37AA-C8385D54ED9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r="9230"/>
          <a:stretch>
            <a:fillRect/>
          </a:stretch>
        </p:blipFill>
        <p:spPr bwMode="auto">
          <a:xfrm>
            <a:off x="5972240" y="834960"/>
            <a:ext cx="5795963" cy="474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B5A5F0C-B743-41F0-FA3B-9057ACFBDEA3}"/>
              </a:ext>
            </a:extLst>
          </p:cNvPr>
          <p:cNvSpPr txBox="1"/>
          <p:nvPr/>
        </p:nvSpPr>
        <p:spPr>
          <a:xfrm>
            <a:off x="621004" y="2940391"/>
            <a:ext cx="52717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 to usługa wynajmu samochodów na krótkie okresy czasu, w której klienci mogą wypożyczyć samochód na godziny lub dni z floty udostępnionej przez firmę 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sharingową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. </a:t>
            </a:r>
          </a:p>
          <a:p>
            <a:pPr algn="just"/>
            <a:endParaRPr lang="pl-PL" sz="2000" dirty="0">
              <a:solidFill>
                <a:schemeClr val="bg2"/>
              </a:solidFill>
              <a:latin typeface="docs-Roboto"/>
            </a:endParaRPr>
          </a:p>
          <a:p>
            <a:pPr algn="just"/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 może działać na zasadzie samoobsługi (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self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-service) lub z udziałem pracowników firmy.</a:t>
            </a:r>
          </a:p>
        </p:txBody>
      </p:sp>
    </p:spTree>
    <p:extLst>
      <p:ext uri="{BB962C8B-B14F-4D97-AF65-F5344CB8AC3E}">
        <p14:creationId xmlns:p14="http://schemas.microsoft.com/office/powerpoint/2010/main" val="424878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C40AFD-276B-FEF4-D568-5D644E63F4B6}"/>
              </a:ext>
            </a:extLst>
          </p:cNvPr>
          <p:cNvSpPr/>
          <p:nvPr/>
        </p:nvSpPr>
        <p:spPr>
          <a:xfrm>
            <a:off x="0" y="0"/>
            <a:ext cx="12192000" cy="2867891"/>
          </a:xfrm>
          <a:prstGeom prst="rect">
            <a:avLst/>
          </a:prstGeom>
          <a:solidFill>
            <a:srgbClr val="C4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367449"/>
            <a:ext cx="10439400" cy="1175444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 err="1">
                <a:solidFill>
                  <a:srgbClr val="C4621E"/>
                </a:solidFill>
              </a:rPr>
              <a:t>Next</a:t>
            </a:r>
            <a:r>
              <a:rPr lang="pl-PL" dirty="0">
                <a:solidFill>
                  <a:srgbClr val="C4621E"/>
                </a:solidFill>
              </a:rPr>
              <a:t>-Gen Car-</a:t>
            </a:r>
            <a:r>
              <a:rPr lang="pl-PL" dirty="0" err="1">
                <a:solidFill>
                  <a:srgbClr val="C4621E"/>
                </a:solidFill>
              </a:rPr>
              <a:t>Sharing</a:t>
            </a:r>
            <a:endParaRPr lang="pl-PL" dirty="0">
              <a:solidFill>
                <a:srgbClr val="C4621E"/>
              </a:solidFill>
            </a:endParaRP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pl-PL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pl-PL" sz="80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1722" y="260350"/>
            <a:ext cx="11519996" cy="3657599"/>
          </a:xfrm>
          <a:noFill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727F65-4080-E557-EBB0-2785F4B1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2" y="260350"/>
            <a:ext cx="11519996" cy="4936801"/>
          </a:xfrm>
          <a:prstGeom prst="rect">
            <a:avLst/>
          </a:prstGeom>
        </p:spPr>
      </p:pic>
      <p:pic>
        <p:nvPicPr>
          <p:cNvPr id="12" name="Obraz 11" descr="Obraz zawierający diagram&#10;&#10;Opis wygenerowany automatycznie">
            <a:extLst>
              <a:ext uri="{FF2B5EF4-FFF2-40B4-BE49-F238E27FC236}">
                <a16:creationId xmlns:a16="http://schemas.microsoft.com/office/drawing/2014/main" id="{E30310F3-F988-448C-2111-94E18440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22" y="260350"/>
            <a:ext cx="11519996" cy="5293206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FB53A910-87D3-31CC-26C8-8715C34F8DB3}"/>
              </a:ext>
            </a:extLst>
          </p:cNvPr>
          <p:cNvSpPr/>
          <p:nvPr/>
        </p:nvSpPr>
        <p:spPr>
          <a:xfrm>
            <a:off x="11225719" y="6459167"/>
            <a:ext cx="966281" cy="398834"/>
          </a:xfrm>
          <a:prstGeom prst="rect">
            <a:avLst/>
          </a:prstGeom>
          <a:solidFill>
            <a:srgbClr val="018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5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9F78395-7620-41DD-C71F-387E515C8943}"/>
              </a:ext>
            </a:extLst>
          </p:cNvPr>
          <p:cNvSpPr/>
          <p:nvPr/>
        </p:nvSpPr>
        <p:spPr>
          <a:xfrm>
            <a:off x="5318449" y="2416629"/>
            <a:ext cx="1045029" cy="45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60DD032-5814-469C-AE0C-0D9BC8001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327" y="2239698"/>
            <a:ext cx="787271" cy="8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3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14428D9E-0F76-2374-F314-1813793E0B16}"/>
              </a:ext>
            </a:extLst>
          </p:cNvPr>
          <p:cNvSpPr/>
          <p:nvPr/>
        </p:nvSpPr>
        <p:spPr>
          <a:xfrm>
            <a:off x="93306" y="1287624"/>
            <a:ext cx="12017829" cy="5187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Przedstawienie aplikacji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803" y="1452284"/>
            <a:ext cx="3595688" cy="4643358"/>
          </a:xfrm>
          <a:solidFill>
            <a:srgbClr val="CC6600"/>
          </a:solidFill>
        </p:spPr>
        <p:txBody>
          <a:bodyPr rtlCol="0">
            <a:normAutofit fontScale="85000" lnSpcReduction="20000"/>
          </a:bodyPr>
          <a:lstStyle/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r>
              <a:rPr lang="pl-PL" sz="2400" dirty="0">
                <a:solidFill>
                  <a:schemeClr val="bg2"/>
                </a:solidFill>
                <a:latin typeface="docs-Roboto"/>
              </a:rPr>
              <a:t>Oferujemy nowy, inteligentny oraz innowacyjny sposób udostępniania samochodów. Co zmienia nasze rozwiązanie? Wprowadzamy pakiet usług nadzorowania, monitorowania i udostępniania samochodów za pomocą unikatowych kluczy przypisanych do bezpiecznych portfeli w telefonach.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0510" y="1532971"/>
            <a:ext cx="3706656" cy="4562671"/>
          </a:xfrm>
          <a:solidFill>
            <a:srgbClr val="2C85AE"/>
          </a:solidFill>
        </p:spPr>
        <p:txBody>
          <a:bodyPr rtlCol="0"/>
          <a:lstStyle/>
          <a:p>
            <a:pPr marL="0" indent="0" algn="just" rtl="0">
              <a:buNone/>
            </a:pPr>
            <a:r>
              <a:rPr lang="pl-PL" sz="2000" dirty="0">
                <a:solidFill>
                  <a:schemeClr val="bg2"/>
                </a:solidFill>
                <a:latin typeface="docs-Roboto"/>
              </a:rPr>
              <a:t>Dzięki wprowadzaniu przez producentów nowoczesnej struktury satelitarnej wprowadzany przez nas moduł komunikuje się z głównym komputerem samochodu. Przy wykorzystaniu wbudowanej walidacji danych jesteśmy w stanie bezpiecznie zarządzać całym pojazdem.</a:t>
            </a:r>
          </a:p>
          <a:p>
            <a:pPr marL="0" indent="0" rtl="0">
              <a:buNone/>
            </a:pPr>
            <a:endParaRPr lang="pl-PL" dirty="0"/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6</a:t>
            </a:fld>
            <a:endParaRPr lang="pl-PL"/>
          </a:p>
        </p:txBody>
      </p:sp>
      <p:pic>
        <p:nvPicPr>
          <p:cNvPr id="11" name="Obraz — symbol zastępczy 12">
            <a:extLst>
              <a:ext uri="{FF2B5EF4-FFF2-40B4-BE49-F238E27FC236}">
                <a16:creationId xmlns:a16="http://schemas.microsoft.com/office/drawing/2014/main" id="{D38CA64A-11C5-4BD7-8A2D-E6D58794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227" b="1227"/>
          <a:stretch/>
        </p:blipFill>
        <p:spPr>
          <a:xfrm>
            <a:off x="4171490" y="1452283"/>
            <a:ext cx="3706656" cy="4643359"/>
          </a:xfr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>
            <a:extLst>
              <a:ext uri="{FF2B5EF4-FFF2-40B4-BE49-F238E27FC236}">
                <a16:creationId xmlns:a16="http://schemas.microsoft.com/office/drawing/2014/main" id="{0C8AC13D-1DCE-3611-13CE-F40CF2E69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Symbol zastępczy obrazu 34">
            <a:extLst>
              <a:ext uri="{FF2B5EF4-FFF2-40B4-BE49-F238E27FC236}">
                <a16:creationId xmlns:a16="http://schemas.microsoft.com/office/drawing/2014/main" id="{9D72F1E8-9926-8885-30B8-FDE224FBB6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658" b="22658"/>
          <a:stretch>
            <a:fillRect/>
          </a:stretch>
        </p:blipFill>
        <p:spPr/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3EBAAC2B-BB32-B918-7975-12774DE33242}"/>
              </a:ext>
            </a:extLst>
          </p:cNvPr>
          <p:cNvSpPr/>
          <p:nvPr/>
        </p:nvSpPr>
        <p:spPr>
          <a:xfrm>
            <a:off x="166472" y="124113"/>
            <a:ext cx="11689772" cy="647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D61037C-7770-D8A0-A806-E440F9305A4C}"/>
              </a:ext>
            </a:extLst>
          </p:cNvPr>
          <p:cNvSpPr/>
          <p:nvPr/>
        </p:nvSpPr>
        <p:spPr>
          <a:xfrm>
            <a:off x="3636818" y="665019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773B3825-0C2E-1F75-7769-173F0A31A009}"/>
              </a:ext>
            </a:extLst>
          </p:cNvPr>
          <p:cNvSpPr/>
          <p:nvPr/>
        </p:nvSpPr>
        <p:spPr>
          <a:xfrm>
            <a:off x="838199" y="3986644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6D412C9-34C2-8A5F-9705-47734FA8C990}"/>
              </a:ext>
            </a:extLst>
          </p:cNvPr>
          <p:cNvSpPr/>
          <p:nvPr/>
        </p:nvSpPr>
        <p:spPr>
          <a:xfrm>
            <a:off x="6864929" y="3986644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10481C0-D7DA-9AC6-E91B-4A7D85660A17}"/>
              </a:ext>
            </a:extLst>
          </p:cNvPr>
          <p:cNvSpPr txBox="1"/>
          <p:nvPr/>
        </p:nvSpPr>
        <p:spPr>
          <a:xfrm>
            <a:off x="4785013" y="665019"/>
            <a:ext cx="21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Chmura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766B3D4-7743-2536-A5F7-0364FD8B7A61}"/>
              </a:ext>
            </a:extLst>
          </p:cNvPr>
          <p:cNvSpPr txBox="1"/>
          <p:nvPr/>
        </p:nvSpPr>
        <p:spPr>
          <a:xfrm>
            <a:off x="7919606" y="3975953"/>
            <a:ext cx="237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Smartfon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67090491-E7CC-1F79-045B-0C907F662654}"/>
              </a:ext>
            </a:extLst>
          </p:cNvPr>
          <p:cNvCxnSpPr/>
          <p:nvPr/>
        </p:nvCxnSpPr>
        <p:spPr>
          <a:xfrm>
            <a:off x="3636818" y="2213264"/>
            <a:ext cx="4488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64B16BEB-D30E-BDAD-28F1-B1DBA05DE886}"/>
              </a:ext>
            </a:extLst>
          </p:cNvPr>
          <p:cNvSpPr txBox="1"/>
          <p:nvPr/>
        </p:nvSpPr>
        <p:spPr>
          <a:xfrm>
            <a:off x="5070764" y="2213264"/>
            <a:ext cx="170410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API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6328C507-AF56-43EA-2913-82B7ABC111D4}"/>
              </a:ext>
            </a:extLst>
          </p:cNvPr>
          <p:cNvSpPr txBox="1"/>
          <p:nvPr/>
        </p:nvSpPr>
        <p:spPr>
          <a:xfrm>
            <a:off x="1825552" y="4001775"/>
            <a:ext cx="251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Samochód</a:t>
            </a:r>
          </a:p>
        </p:txBody>
      </p: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72B39AE1-60F2-4C96-27DE-EA440C6B9D50}"/>
              </a:ext>
            </a:extLst>
          </p:cNvPr>
          <p:cNvCxnSpPr/>
          <p:nvPr/>
        </p:nvCxnSpPr>
        <p:spPr>
          <a:xfrm>
            <a:off x="7266222" y="2592383"/>
            <a:ext cx="1421717" cy="140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6403686A-7F93-4AC3-80D7-BDE4BCFABC29}"/>
              </a:ext>
            </a:extLst>
          </p:cNvPr>
          <p:cNvCxnSpPr>
            <a:endCxn id="27" idx="0"/>
          </p:cNvCxnSpPr>
          <p:nvPr/>
        </p:nvCxnSpPr>
        <p:spPr>
          <a:xfrm flipH="1">
            <a:off x="3081987" y="2592383"/>
            <a:ext cx="1469231" cy="140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FD460884-F49E-CE1F-0F04-90A9E555D38F}"/>
              </a:ext>
            </a:extLst>
          </p:cNvPr>
          <p:cNvCxnSpPr>
            <a:stCxn id="5" idx="3"/>
          </p:cNvCxnSpPr>
          <p:nvPr/>
        </p:nvCxnSpPr>
        <p:spPr>
          <a:xfrm flipV="1">
            <a:off x="5327072" y="4952998"/>
            <a:ext cx="15378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Obraz 36">
            <a:extLst>
              <a:ext uri="{FF2B5EF4-FFF2-40B4-BE49-F238E27FC236}">
                <a16:creationId xmlns:a16="http://schemas.microsoft.com/office/drawing/2014/main" id="{E45965D1-FD80-F80D-71AB-3568D451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61" y="1050611"/>
            <a:ext cx="936914" cy="936914"/>
          </a:xfrm>
          <a:prstGeom prst="rect">
            <a:avLst/>
          </a:prstGeom>
        </p:spPr>
      </p:pic>
      <p:sp>
        <p:nvSpPr>
          <p:cNvPr id="38" name="pole tekstowe 37">
            <a:extLst>
              <a:ext uri="{FF2B5EF4-FFF2-40B4-BE49-F238E27FC236}">
                <a16:creationId xmlns:a16="http://schemas.microsoft.com/office/drawing/2014/main" id="{5C2837B9-CA7F-F015-BD13-975128594CE3}"/>
              </a:ext>
            </a:extLst>
          </p:cNvPr>
          <p:cNvSpPr txBox="1"/>
          <p:nvPr/>
        </p:nvSpPr>
        <p:spPr>
          <a:xfrm>
            <a:off x="1591541" y="4705158"/>
            <a:ext cx="300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kontroler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6FCECFE2-7FE2-4D1C-00E4-2B52D90AA05B}"/>
              </a:ext>
            </a:extLst>
          </p:cNvPr>
          <p:cNvSpPr txBox="1"/>
          <p:nvPr/>
        </p:nvSpPr>
        <p:spPr>
          <a:xfrm>
            <a:off x="1698913" y="5408542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Inne komponenty samochodu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74270A0-60A0-2364-45C2-FD5469BCAC8E}"/>
              </a:ext>
            </a:extLst>
          </p:cNvPr>
          <p:cNvSpPr txBox="1"/>
          <p:nvPr/>
        </p:nvSpPr>
        <p:spPr>
          <a:xfrm>
            <a:off x="3436696" y="2906363"/>
            <a:ext cx="13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LTE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957B31-F16C-C8E6-047B-3359CDFBC818}"/>
              </a:ext>
            </a:extLst>
          </p:cNvPr>
          <p:cNvSpPr txBox="1"/>
          <p:nvPr/>
        </p:nvSpPr>
        <p:spPr>
          <a:xfrm>
            <a:off x="7919606" y="2912163"/>
            <a:ext cx="70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LTE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03B84C3-F206-3177-4B86-0E7A5519D2BF}"/>
              </a:ext>
            </a:extLst>
          </p:cNvPr>
          <p:cNvSpPr txBox="1"/>
          <p:nvPr/>
        </p:nvSpPr>
        <p:spPr>
          <a:xfrm>
            <a:off x="5579533" y="4555067"/>
            <a:ext cx="11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Bluetooth </a:t>
            </a:r>
          </a:p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421BE84-044A-D323-05CA-6ACBE29A0CCA}"/>
              </a:ext>
            </a:extLst>
          </p:cNvPr>
          <p:cNvSpPr txBox="1"/>
          <p:nvPr/>
        </p:nvSpPr>
        <p:spPr>
          <a:xfrm>
            <a:off x="5746005" y="4981598"/>
            <a:ext cx="128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NFC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4A600E5-01C2-0EA9-E612-8F79586F5519}"/>
              </a:ext>
            </a:extLst>
          </p:cNvPr>
          <p:cNvSpPr txBox="1"/>
          <p:nvPr/>
        </p:nvSpPr>
        <p:spPr>
          <a:xfrm>
            <a:off x="8631959" y="4665065"/>
            <a:ext cx="237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aplikacja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CE59A37-5396-7304-EFEE-16327950D56E}"/>
              </a:ext>
            </a:extLst>
          </p:cNvPr>
          <p:cNvSpPr txBox="1"/>
          <p:nvPr/>
        </p:nvSpPr>
        <p:spPr>
          <a:xfrm>
            <a:off x="8468490" y="5340408"/>
            <a:ext cx="288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moduł NFC</a:t>
            </a:r>
          </a:p>
        </p:txBody>
      </p: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E207E87-B1B8-6900-D1D8-5117545BFF25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>
            <a:off x="3081987" y="4371107"/>
            <a:ext cx="11041" cy="33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AADC86B9-34D2-42EB-79FB-F76784463A73}"/>
              </a:ext>
            </a:extLst>
          </p:cNvPr>
          <p:cNvCxnSpPr/>
          <p:nvPr/>
        </p:nvCxnSpPr>
        <p:spPr>
          <a:xfrm>
            <a:off x="3081986" y="5074490"/>
            <a:ext cx="11041" cy="45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ze strzałką 41">
            <a:extLst>
              <a:ext uri="{FF2B5EF4-FFF2-40B4-BE49-F238E27FC236}">
                <a16:creationId xmlns:a16="http://schemas.microsoft.com/office/drawing/2014/main" id="{76CD012C-B977-7347-EFBE-1FDC8CB2ECC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109365" y="4345285"/>
            <a:ext cx="0" cy="359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C39C2E08-D0E5-6DAF-3720-110D46D4480A}"/>
              </a:ext>
            </a:extLst>
          </p:cNvPr>
          <p:cNvCxnSpPr/>
          <p:nvPr/>
        </p:nvCxnSpPr>
        <p:spPr>
          <a:xfrm>
            <a:off x="9109365" y="4981598"/>
            <a:ext cx="0" cy="42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1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6FAA7F-0258-C2C4-801B-CE7A6A2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C648D41-1132-8C13-03AC-89B691B6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8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5FD82-75EF-DB4A-2DD1-341EDA184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pl-PL" b="0" i="0" dirty="0">
                <a:effectLst/>
                <a:latin typeface="docs-Roboto"/>
              </a:rPr>
              <a:t>Struktura satelitarna pozwala na podejmowanie decyzji na podstawie otrzymywanych sygnałów. W przeszłości ogromne wiązki kabli łączyły ze sobą urządzenia. Teraz wystarczy podłączyć oferowany przez nas moduł, wgrać do systemu stworzoną przez nas logikę i nasz ukochany samochód staje się SMART!. </a:t>
            </a:r>
          </a:p>
          <a:p>
            <a:pPr marL="0" indent="0" algn="just">
              <a:buNone/>
            </a:pPr>
            <a:r>
              <a:rPr lang="pl-PL" b="0" i="0" dirty="0">
                <a:effectLst/>
                <a:latin typeface="docs-Roboto"/>
              </a:rPr>
              <a:t>Wszystkie funkcjonalności, </a:t>
            </a:r>
            <a:br>
              <a:rPr lang="pl-PL" b="0" i="0" dirty="0">
                <a:effectLst/>
                <a:latin typeface="docs-Roboto"/>
              </a:rPr>
            </a:br>
            <a:r>
              <a:rPr lang="pl-PL" b="0" i="0" dirty="0">
                <a:effectLst/>
                <a:latin typeface="docs-Roboto"/>
              </a:rPr>
              <a:t>w zgodności z </a:t>
            </a:r>
            <a:r>
              <a:rPr lang="pl-PL" b="0" i="0" dirty="0" err="1">
                <a:effectLst/>
                <a:latin typeface="docs-Roboto"/>
              </a:rPr>
              <a:t>normam</a:t>
            </a:r>
            <a:r>
              <a:rPr lang="pl-PL" b="0" i="0" dirty="0">
                <a:effectLst/>
                <a:latin typeface="docs-Roboto"/>
              </a:rPr>
              <a:t> oraz protokołem i bezpieczeństwa, stają przed nami otworem i stają się dostępne już nie tylko zza kierownicy, ale także </a:t>
            </a:r>
            <a:br>
              <a:rPr lang="pl-PL" b="0" i="0" dirty="0">
                <a:effectLst/>
                <a:latin typeface="docs-Roboto"/>
              </a:rPr>
            </a:br>
            <a:r>
              <a:rPr lang="pl-PL" b="0" i="0" dirty="0">
                <a:effectLst/>
                <a:latin typeface="docs-Roboto"/>
              </a:rPr>
              <a:t>z poziomu </a:t>
            </a:r>
            <a:r>
              <a:rPr lang="pl-PL" b="0" i="0" dirty="0" err="1">
                <a:effectLst/>
                <a:latin typeface="docs-Roboto"/>
              </a:rPr>
              <a:t>smartphona</a:t>
            </a:r>
            <a:r>
              <a:rPr lang="pl-PL" b="0" i="0" dirty="0">
                <a:effectLst/>
                <a:latin typeface="docs-Roboto"/>
              </a:rPr>
              <a:t>.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  <a:latin typeface="docs-Roboto"/>
              </a:rPr>
              <a:t>Ogromną zaletą naszej aplikacji jest możliwość zastosowania zarówno komercyjnego jak i prywatnego.  </a:t>
            </a:r>
          </a:p>
          <a:p>
            <a:endParaRPr lang="pl-PL" sz="2400" dirty="0">
              <a:solidFill>
                <a:schemeClr val="bg1"/>
              </a:solidFill>
              <a:latin typeface="docs-Roboto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  <a:latin typeface="docs-Roboto"/>
              </a:rPr>
              <a:t>W środowisku prywatnym daje nam to możliwość udostępnienia klucza np. mechanikowi, któremu zostawiamy samochód do naprawy, bądź członkom rodziny i znajomym dla stałego bądź czasowego eksploatowania pojazdu.</a:t>
            </a:r>
          </a:p>
          <a:p>
            <a:pPr marL="0" indent="0" algn="just">
              <a:buNone/>
            </a:pPr>
            <a:endParaRPr lang="pl-PL" b="1" dirty="0">
              <a:latin typeface="docs-Roboto"/>
            </a:endParaRPr>
          </a:p>
        </p:txBody>
      </p:sp>
      <p:pic>
        <p:nvPicPr>
          <p:cNvPr id="7" name="Obraz 6" descr="Obraz zawierający diagram&#10;&#10;Opis wygenerowany automatycznie">
            <a:extLst>
              <a:ext uri="{FF2B5EF4-FFF2-40B4-BE49-F238E27FC236}">
                <a16:creationId xmlns:a16="http://schemas.microsoft.com/office/drawing/2014/main" id="{67F6A801-037F-CB30-9932-F789F86F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990725"/>
            <a:ext cx="65436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— symbol zastępczy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107D2D2-813D-A70B-99CE-F405A641B0F1}"/>
              </a:ext>
            </a:extLst>
          </p:cNvPr>
          <p:cNvSpPr/>
          <p:nvPr/>
        </p:nvSpPr>
        <p:spPr>
          <a:xfrm>
            <a:off x="9386596" y="0"/>
            <a:ext cx="2805404" cy="6867331"/>
          </a:xfrm>
          <a:prstGeom prst="rect">
            <a:avLst/>
          </a:prstGeom>
          <a:solidFill>
            <a:srgbClr val="2C8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C53F98-B54E-4A3F-B604-22326D92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12"/>
            <a:ext cx="11891962" cy="632492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21005D1A-0962-1928-1BD6-504983933EB0}"/>
              </a:ext>
            </a:extLst>
          </p:cNvPr>
          <p:cNvSpPr/>
          <p:nvPr/>
        </p:nvSpPr>
        <p:spPr>
          <a:xfrm>
            <a:off x="5075853" y="4693298"/>
            <a:ext cx="1101012" cy="727788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481EE5C-849A-5EA6-4A8D-41689E8E94D5}"/>
              </a:ext>
            </a:extLst>
          </p:cNvPr>
          <p:cNvSpPr/>
          <p:nvPr/>
        </p:nvSpPr>
        <p:spPr>
          <a:xfrm>
            <a:off x="1282044" y="1112363"/>
            <a:ext cx="4341457" cy="2545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B31EA4CE-AD94-097D-32A2-B7093558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4" y="1293520"/>
            <a:ext cx="4341458" cy="2105155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6A55E684-DCCC-39A0-0C0E-56C7FC31CE30}"/>
              </a:ext>
            </a:extLst>
          </p:cNvPr>
          <p:cNvSpPr/>
          <p:nvPr/>
        </p:nvSpPr>
        <p:spPr>
          <a:xfrm>
            <a:off x="6674177" y="3016577"/>
            <a:ext cx="4477732" cy="3337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3642228-0E01-7166-19F8-4D86ECA4A858}"/>
              </a:ext>
            </a:extLst>
          </p:cNvPr>
          <p:cNvSpPr/>
          <p:nvPr/>
        </p:nvSpPr>
        <p:spPr>
          <a:xfrm>
            <a:off x="6674178" y="4310743"/>
            <a:ext cx="5716876" cy="1251071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 descr="Obraz zawierający tekst, elektronika, komputer&#10;&#10;Opis wygenerowany automatycznie">
            <a:extLst>
              <a:ext uri="{FF2B5EF4-FFF2-40B4-BE49-F238E27FC236}">
                <a16:creationId xmlns:a16="http://schemas.microsoft.com/office/drawing/2014/main" id="{48B4D3C7-4C73-168F-4D97-57A1486E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54494" y="2862123"/>
            <a:ext cx="4043336" cy="2897239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A91BD09D-9252-635D-E9AB-D7E8C222F968}"/>
              </a:ext>
            </a:extLst>
          </p:cNvPr>
          <p:cNvSpPr/>
          <p:nvPr/>
        </p:nvSpPr>
        <p:spPr>
          <a:xfrm>
            <a:off x="7360097" y="2479249"/>
            <a:ext cx="2670023" cy="35256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2CBB45A5-6F61-F213-4023-7C3349A98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86" y="2356701"/>
            <a:ext cx="1893945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186_TF34126823_Win32.potx" id="{240239BA-61EE-4C66-B6A9-E71F7103B14C}" vid="{C710AC22-AB87-417E-AA5E-A89B304ADA8C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1B78D5E9E25C4C840B53239D764C24" ma:contentTypeVersion="2" ma:contentTypeDescription="Utwórz nowy dokument." ma:contentTypeScope="" ma:versionID="22887a0a8944dd49e32ae169db2a208c">
  <xsd:schema xmlns:xsd="http://www.w3.org/2001/XMLSchema" xmlns:xs="http://www.w3.org/2001/XMLSchema" xmlns:p="http://schemas.microsoft.com/office/2006/metadata/properties" xmlns:ns3="84bae827-43eb-4799-b986-0b4b10c2bedf" targetNamespace="http://schemas.microsoft.com/office/2006/metadata/properties" ma:root="true" ma:fieldsID="2d90373867fa6fa75d69ac2eb60b1d5b" ns3:_="">
    <xsd:import namespace="84bae827-43eb-4799-b986-0b4b10c2be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bae827-43eb-4799-b986-0b4b10c2be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8880A7-33FF-4847-8392-4DB21F6A5F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ACB4C6-E370-43E4-B2C3-88FDEABA9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bae827-43eb-4799-b986-0b4b10c2b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FAF4B8-F3E3-4A91-BEA9-388F3E62B49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84bae827-43eb-4799-b986-0b4b10c2bedf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Klasyczna prezentacja z wyrazistymi blokami</Template>
  <TotalTime>287</TotalTime>
  <Words>1101</Words>
  <Application>Microsoft Office PowerPoint</Application>
  <PresentationFormat>Panoramiczny</PresentationFormat>
  <Paragraphs>154</Paragraphs>
  <Slides>19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docs-Roboto</vt:lpstr>
      <vt:lpstr>Segoe UI Historic</vt:lpstr>
      <vt:lpstr>Söhne</vt:lpstr>
      <vt:lpstr>Motyw pakietu Office</vt:lpstr>
      <vt:lpstr>Next-Gen Car-Sharing</vt:lpstr>
      <vt:lpstr>Plan prezentacji</vt:lpstr>
      <vt:lpstr>Czym jest car-sharing?</vt:lpstr>
      <vt:lpstr>Prezentacja programu PowerPoint</vt:lpstr>
      <vt:lpstr>Next-Gen Car-Sharing</vt:lpstr>
      <vt:lpstr>Przedstawienie aplikacji</vt:lpstr>
      <vt:lpstr>Prezentacja programu PowerPoint</vt:lpstr>
      <vt:lpstr>Jak to działa?</vt:lpstr>
      <vt:lpstr>Prezentacja programu PowerPoint</vt:lpstr>
      <vt:lpstr>Prezentacja programu PowerPoint</vt:lpstr>
      <vt:lpstr>Wykorzystane technologie:</vt:lpstr>
      <vt:lpstr>Funkcje</vt:lpstr>
      <vt:lpstr>Funkcje - Dostosowanie samochodu do kierowcy.</vt:lpstr>
      <vt:lpstr>Funkcje - Reakcja w przypadku kradzieży</vt:lpstr>
      <vt:lpstr>Funkcje - Zarządzanie samochodem</vt:lpstr>
      <vt:lpstr>Symulacje</vt:lpstr>
      <vt:lpstr>Ankieta</vt:lpstr>
      <vt:lpstr>Wyniki ankiety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Car-sharing</dc:title>
  <dc:creator>Eliza Walusiak</dc:creator>
  <cp:lastModifiedBy>Eliza Walusiak</cp:lastModifiedBy>
  <cp:revision>2</cp:revision>
  <dcterms:created xsi:type="dcterms:W3CDTF">2023-04-22T14:28:29Z</dcterms:created>
  <dcterms:modified xsi:type="dcterms:W3CDTF">2023-04-22T19:34:01Z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0x010100FF1B78D5E9E25C4C840B53239D764C24</vt:lpwstr>
  </property>
</Properties>
</file>